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2B1BB-07FA-443C-826B-D1EEAE53E30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0D32E6-5922-4986-A3A2-FB76C2ADDB42}">
      <dgm:prSet phldrT="[Текст]" custT="1"/>
      <dgm:spPr/>
      <dgm:t>
        <a:bodyPr/>
        <a:lstStyle/>
        <a:p>
          <a:r>
            <a:rPr lang="ru-RU" sz="1800" dirty="0" smtClean="0"/>
            <a:t>Охрану и укрепление физического и психического здоровья, эмоционального благополучия детей</a:t>
          </a:r>
          <a:endParaRPr lang="ru-RU" sz="1800" dirty="0"/>
        </a:p>
      </dgm:t>
    </dgm:pt>
    <dgm:pt modelId="{D1065BCD-EF9E-4377-A3E2-B3B398720FD5}" type="parTrans" cxnId="{651F564A-286D-49AA-8156-1BB43946DA81}">
      <dgm:prSet/>
      <dgm:spPr/>
      <dgm:t>
        <a:bodyPr/>
        <a:lstStyle/>
        <a:p>
          <a:endParaRPr lang="ru-RU"/>
        </a:p>
      </dgm:t>
    </dgm:pt>
    <dgm:pt modelId="{F79E7A89-85CD-414F-B0A8-14A765FC2123}" type="sibTrans" cxnId="{651F564A-286D-49AA-8156-1BB43946DA81}">
      <dgm:prSet/>
      <dgm:spPr/>
      <dgm:t>
        <a:bodyPr/>
        <a:lstStyle/>
        <a:p>
          <a:endParaRPr lang="ru-RU"/>
        </a:p>
      </dgm:t>
    </dgm:pt>
    <dgm:pt modelId="{6084BF76-1A47-4CB5-81C0-876E6EEE479A}">
      <dgm:prSet phldrT="[Текст]" custT="1"/>
      <dgm:spPr/>
      <dgm:t>
        <a:bodyPr/>
        <a:lstStyle/>
        <a:p>
          <a:r>
            <a:rPr lang="ru-RU" sz="1800" dirty="0" smtClean="0"/>
            <a:t>Максимальную реализацию образовательного потенциала пространства организации, группы и прилегающей территории, приспособленной для реализации Программы ФГОС</a:t>
          </a:r>
          <a:endParaRPr lang="ru-RU" sz="1800" dirty="0"/>
        </a:p>
      </dgm:t>
    </dgm:pt>
    <dgm:pt modelId="{0CF4BEC8-09B6-4E68-AFB6-027C6E79B03E}" type="parTrans" cxnId="{6175E5F2-8B31-4692-9836-646C18194397}">
      <dgm:prSet/>
      <dgm:spPr/>
      <dgm:t>
        <a:bodyPr/>
        <a:lstStyle/>
        <a:p>
          <a:endParaRPr lang="ru-RU"/>
        </a:p>
      </dgm:t>
    </dgm:pt>
    <dgm:pt modelId="{B96C0DBF-0B56-462C-A67B-B80DC8D54B32}" type="sibTrans" cxnId="{6175E5F2-8B31-4692-9836-646C18194397}">
      <dgm:prSet/>
      <dgm:spPr/>
      <dgm:t>
        <a:bodyPr/>
        <a:lstStyle/>
        <a:p>
          <a:endParaRPr lang="ru-RU"/>
        </a:p>
      </dgm:t>
    </dgm:pt>
    <dgm:pt modelId="{48904F55-843C-4097-8C61-B57E712F0E22}">
      <dgm:prSet phldrT="[Текст]" custT="1"/>
      <dgm:spPr/>
      <dgm:t>
        <a:bodyPr/>
        <a:lstStyle/>
        <a:p>
          <a:r>
            <a:rPr lang="ru-RU" sz="1800" dirty="0" smtClean="0"/>
            <a:t>Построение вариативного развивающего образования, ориентированного на возможность свободного выбора детьми материалов, видов активности</a:t>
          </a:r>
          <a:endParaRPr lang="ru-RU" sz="1800" dirty="0"/>
        </a:p>
      </dgm:t>
    </dgm:pt>
    <dgm:pt modelId="{A916413A-AC3D-4841-9335-2F6CC1F6AFDC}" type="parTrans" cxnId="{C0E31770-4EFF-4CC7-BE18-95B79FC084B7}">
      <dgm:prSet/>
      <dgm:spPr/>
      <dgm:t>
        <a:bodyPr/>
        <a:lstStyle/>
        <a:p>
          <a:endParaRPr lang="ru-RU"/>
        </a:p>
      </dgm:t>
    </dgm:pt>
    <dgm:pt modelId="{97A8BBF9-4F68-4CD6-9CFB-525D74BA121A}" type="sibTrans" cxnId="{C0E31770-4EFF-4CC7-BE18-95B79FC084B7}">
      <dgm:prSet/>
      <dgm:spPr/>
      <dgm:t>
        <a:bodyPr/>
        <a:lstStyle/>
        <a:p>
          <a:endParaRPr lang="ru-RU"/>
        </a:p>
      </dgm:t>
    </dgm:pt>
    <dgm:pt modelId="{3054956D-AB17-4ABD-A161-413441D73B44}" type="pres">
      <dgm:prSet presAssocID="{D8B2B1BB-07FA-443C-826B-D1EEAE53E30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123B42-3CF0-4B98-8BCA-E46B23C70F57}" type="pres">
      <dgm:prSet presAssocID="{640D32E6-5922-4986-A3A2-FB76C2ADDB42}" presName="parentLin" presStyleCnt="0"/>
      <dgm:spPr/>
    </dgm:pt>
    <dgm:pt modelId="{DD8E6D74-09B9-42E2-AB95-69124AC220CE}" type="pres">
      <dgm:prSet presAssocID="{640D32E6-5922-4986-A3A2-FB76C2ADDB4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6400BD3-F913-4DDD-833E-ADB2E20858D1}" type="pres">
      <dgm:prSet presAssocID="{640D32E6-5922-4986-A3A2-FB76C2ADDB42}" presName="parentText" presStyleLbl="node1" presStyleIdx="0" presStyleCnt="3" custScaleX="150037" custScaleY="129937" custLinFactNeighborX="11669" custLinFactNeighborY="205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61F9E-E604-4530-B199-554064D434F2}" type="pres">
      <dgm:prSet presAssocID="{640D32E6-5922-4986-A3A2-FB76C2ADDB42}" presName="negativeSpace" presStyleCnt="0"/>
      <dgm:spPr/>
    </dgm:pt>
    <dgm:pt modelId="{2BF12AE1-2530-4FE4-B44F-0436E5157B98}" type="pres">
      <dgm:prSet presAssocID="{640D32E6-5922-4986-A3A2-FB76C2ADDB42}" presName="childText" presStyleLbl="conFgAcc1" presStyleIdx="0" presStyleCnt="3">
        <dgm:presLayoutVars>
          <dgm:bulletEnabled val="1"/>
        </dgm:presLayoutVars>
      </dgm:prSet>
      <dgm:spPr/>
    </dgm:pt>
    <dgm:pt modelId="{9790B514-D44D-4BE4-B643-76CAF46D8CB3}" type="pres">
      <dgm:prSet presAssocID="{F79E7A89-85CD-414F-B0A8-14A765FC2123}" presName="spaceBetweenRectangles" presStyleCnt="0"/>
      <dgm:spPr/>
    </dgm:pt>
    <dgm:pt modelId="{67C5F8C1-ECDE-4F35-8595-DC0E4D903B60}" type="pres">
      <dgm:prSet presAssocID="{6084BF76-1A47-4CB5-81C0-876E6EEE479A}" presName="parentLin" presStyleCnt="0"/>
      <dgm:spPr/>
    </dgm:pt>
    <dgm:pt modelId="{0DAE10BA-976D-408F-AFC4-111BCA5FAF66}" type="pres">
      <dgm:prSet presAssocID="{6084BF76-1A47-4CB5-81C0-876E6EEE479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4D9DC60-5C81-4B6A-A5EB-64C6280EC9E4}" type="pres">
      <dgm:prSet presAssocID="{6084BF76-1A47-4CB5-81C0-876E6EEE479A}" presName="parentText" presStyleLbl="node1" presStyleIdx="1" presStyleCnt="3" custScaleX="142857" custScaleY="1507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358F6-D18F-4BE3-AC00-9E6CD087CD48}" type="pres">
      <dgm:prSet presAssocID="{6084BF76-1A47-4CB5-81C0-876E6EEE479A}" presName="negativeSpace" presStyleCnt="0"/>
      <dgm:spPr/>
    </dgm:pt>
    <dgm:pt modelId="{81BEEBA3-D254-41E0-8F72-936033671E0A}" type="pres">
      <dgm:prSet presAssocID="{6084BF76-1A47-4CB5-81C0-876E6EEE479A}" presName="childText" presStyleLbl="conFgAcc1" presStyleIdx="1" presStyleCnt="3">
        <dgm:presLayoutVars>
          <dgm:bulletEnabled val="1"/>
        </dgm:presLayoutVars>
      </dgm:prSet>
      <dgm:spPr/>
    </dgm:pt>
    <dgm:pt modelId="{63B03439-6943-47E9-8277-AFF6EB7308AD}" type="pres">
      <dgm:prSet presAssocID="{B96C0DBF-0B56-462C-A67B-B80DC8D54B32}" presName="spaceBetweenRectangles" presStyleCnt="0"/>
      <dgm:spPr/>
    </dgm:pt>
    <dgm:pt modelId="{1B7A0D71-F26F-40FC-8CD4-59B89A5EAAF1}" type="pres">
      <dgm:prSet presAssocID="{48904F55-843C-4097-8C61-B57E712F0E22}" presName="parentLin" presStyleCnt="0"/>
      <dgm:spPr/>
    </dgm:pt>
    <dgm:pt modelId="{A215C497-0F07-4E0C-883B-DC542373C81A}" type="pres">
      <dgm:prSet presAssocID="{48904F55-843C-4097-8C61-B57E712F0E2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81B4ACC-16C2-43FB-BE92-F06C40BA4A14}" type="pres">
      <dgm:prSet presAssocID="{48904F55-843C-4097-8C61-B57E712F0E22}" presName="parentText" presStyleLbl="node1" presStyleIdx="2" presStyleCnt="3" custScaleX="142857" custScaleY="1721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A9217-512E-4EC0-B702-7E6346F8849D}" type="pres">
      <dgm:prSet presAssocID="{48904F55-843C-4097-8C61-B57E712F0E22}" presName="negativeSpace" presStyleCnt="0"/>
      <dgm:spPr/>
    </dgm:pt>
    <dgm:pt modelId="{CC4FF4A1-B201-48B7-9474-0D7D7336D1C2}" type="pres">
      <dgm:prSet presAssocID="{48904F55-843C-4097-8C61-B57E712F0E2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175E5F2-8B31-4692-9836-646C18194397}" srcId="{D8B2B1BB-07FA-443C-826B-D1EEAE53E30E}" destId="{6084BF76-1A47-4CB5-81C0-876E6EEE479A}" srcOrd="1" destOrd="0" parTransId="{0CF4BEC8-09B6-4E68-AFB6-027C6E79B03E}" sibTransId="{B96C0DBF-0B56-462C-A67B-B80DC8D54B32}"/>
    <dgm:cxn modelId="{C0E31770-4EFF-4CC7-BE18-95B79FC084B7}" srcId="{D8B2B1BB-07FA-443C-826B-D1EEAE53E30E}" destId="{48904F55-843C-4097-8C61-B57E712F0E22}" srcOrd="2" destOrd="0" parTransId="{A916413A-AC3D-4841-9335-2F6CC1F6AFDC}" sibTransId="{97A8BBF9-4F68-4CD6-9CFB-525D74BA121A}"/>
    <dgm:cxn modelId="{651F564A-286D-49AA-8156-1BB43946DA81}" srcId="{D8B2B1BB-07FA-443C-826B-D1EEAE53E30E}" destId="{640D32E6-5922-4986-A3A2-FB76C2ADDB42}" srcOrd="0" destOrd="0" parTransId="{D1065BCD-EF9E-4377-A3E2-B3B398720FD5}" sibTransId="{F79E7A89-85CD-414F-B0A8-14A765FC2123}"/>
    <dgm:cxn modelId="{23B8AAA7-A78B-4C51-B3AC-8AF4BC718A04}" type="presOf" srcId="{640D32E6-5922-4986-A3A2-FB76C2ADDB42}" destId="{DD8E6D74-09B9-42E2-AB95-69124AC220CE}" srcOrd="0" destOrd="0" presId="urn:microsoft.com/office/officeart/2005/8/layout/list1"/>
    <dgm:cxn modelId="{35027228-9F99-45D7-AB76-A8B59448EBBB}" type="presOf" srcId="{D8B2B1BB-07FA-443C-826B-D1EEAE53E30E}" destId="{3054956D-AB17-4ABD-A161-413441D73B44}" srcOrd="0" destOrd="0" presId="urn:microsoft.com/office/officeart/2005/8/layout/list1"/>
    <dgm:cxn modelId="{57BDE093-8ADB-4C06-9B31-4314044F2CD4}" type="presOf" srcId="{48904F55-843C-4097-8C61-B57E712F0E22}" destId="{681B4ACC-16C2-43FB-BE92-F06C40BA4A14}" srcOrd="1" destOrd="0" presId="urn:microsoft.com/office/officeart/2005/8/layout/list1"/>
    <dgm:cxn modelId="{67C119E9-6B61-4960-B294-3B4CD1DBD2A9}" type="presOf" srcId="{48904F55-843C-4097-8C61-B57E712F0E22}" destId="{A215C497-0F07-4E0C-883B-DC542373C81A}" srcOrd="0" destOrd="0" presId="urn:microsoft.com/office/officeart/2005/8/layout/list1"/>
    <dgm:cxn modelId="{B4DF3873-4CA5-43AB-95B0-F9D3285332C4}" type="presOf" srcId="{6084BF76-1A47-4CB5-81C0-876E6EEE479A}" destId="{0DAE10BA-976D-408F-AFC4-111BCA5FAF66}" srcOrd="0" destOrd="0" presId="urn:microsoft.com/office/officeart/2005/8/layout/list1"/>
    <dgm:cxn modelId="{AD4BACFD-A760-46F5-9685-CBEE1BC5BEEF}" type="presOf" srcId="{6084BF76-1A47-4CB5-81C0-876E6EEE479A}" destId="{E4D9DC60-5C81-4B6A-A5EB-64C6280EC9E4}" srcOrd="1" destOrd="0" presId="urn:microsoft.com/office/officeart/2005/8/layout/list1"/>
    <dgm:cxn modelId="{CA16FE01-4B20-405B-98F3-5A9F21E069FF}" type="presOf" srcId="{640D32E6-5922-4986-A3A2-FB76C2ADDB42}" destId="{B6400BD3-F913-4DDD-833E-ADB2E20858D1}" srcOrd="1" destOrd="0" presId="urn:microsoft.com/office/officeart/2005/8/layout/list1"/>
    <dgm:cxn modelId="{A8BCCDE2-7D9E-44B9-86E1-03434DCCEAED}" type="presParOf" srcId="{3054956D-AB17-4ABD-A161-413441D73B44}" destId="{BA123B42-3CF0-4B98-8BCA-E46B23C70F57}" srcOrd="0" destOrd="0" presId="urn:microsoft.com/office/officeart/2005/8/layout/list1"/>
    <dgm:cxn modelId="{55D45AD3-C66B-4C3C-9EFD-386DED7EA25B}" type="presParOf" srcId="{BA123B42-3CF0-4B98-8BCA-E46B23C70F57}" destId="{DD8E6D74-09B9-42E2-AB95-69124AC220CE}" srcOrd="0" destOrd="0" presId="urn:microsoft.com/office/officeart/2005/8/layout/list1"/>
    <dgm:cxn modelId="{428D4D7A-2A2C-4F9C-93E0-85136C5EB641}" type="presParOf" srcId="{BA123B42-3CF0-4B98-8BCA-E46B23C70F57}" destId="{B6400BD3-F913-4DDD-833E-ADB2E20858D1}" srcOrd="1" destOrd="0" presId="urn:microsoft.com/office/officeart/2005/8/layout/list1"/>
    <dgm:cxn modelId="{959CBDE7-590A-45A8-840C-F6F97F8AA5E0}" type="presParOf" srcId="{3054956D-AB17-4ABD-A161-413441D73B44}" destId="{FE961F9E-E604-4530-B199-554064D434F2}" srcOrd="1" destOrd="0" presId="urn:microsoft.com/office/officeart/2005/8/layout/list1"/>
    <dgm:cxn modelId="{5645B4E5-E4B7-45D2-9182-933F7C1F36A5}" type="presParOf" srcId="{3054956D-AB17-4ABD-A161-413441D73B44}" destId="{2BF12AE1-2530-4FE4-B44F-0436E5157B98}" srcOrd="2" destOrd="0" presId="urn:microsoft.com/office/officeart/2005/8/layout/list1"/>
    <dgm:cxn modelId="{F66E099F-EA37-4144-83EC-D219E8471576}" type="presParOf" srcId="{3054956D-AB17-4ABD-A161-413441D73B44}" destId="{9790B514-D44D-4BE4-B643-76CAF46D8CB3}" srcOrd="3" destOrd="0" presId="urn:microsoft.com/office/officeart/2005/8/layout/list1"/>
    <dgm:cxn modelId="{2C139A77-2753-47A8-99A4-312A74D547A4}" type="presParOf" srcId="{3054956D-AB17-4ABD-A161-413441D73B44}" destId="{67C5F8C1-ECDE-4F35-8595-DC0E4D903B60}" srcOrd="4" destOrd="0" presId="urn:microsoft.com/office/officeart/2005/8/layout/list1"/>
    <dgm:cxn modelId="{39070261-240D-476D-9E74-E321FA806A3D}" type="presParOf" srcId="{67C5F8C1-ECDE-4F35-8595-DC0E4D903B60}" destId="{0DAE10BA-976D-408F-AFC4-111BCA5FAF66}" srcOrd="0" destOrd="0" presId="urn:microsoft.com/office/officeart/2005/8/layout/list1"/>
    <dgm:cxn modelId="{A1A6737B-75D2-4F53-8BF0-A402021F806B}" type="presParOf" srcId="{67C5F8C1-ECDE-4F35-8595-DC0E4D903B60}" destId="{E4D9DC60-5C81-4B6A-A5EB-64C6280EC9E4}" srcOrd="1" destOrd="0" presId="urn:microsoft.com/office/officeart/2005/8/layout/list1"/>
    <dgm:cxn modelId="{3F8914FC-E63E-4BA8-990C-75F99C7D8B48}" type="presParOf" srcId="{3054956D-AB17-4ABD-A161-413441D73B44}" destId="{BC9358F6-D18F-4BE3-AC00-9E6CD087CD48}" srcOrd="5" destOrd="0" presId="urn:microsoft.com/office/officeart/2005/8/layout/list1"/>
    <dgm:cxn modelId="{77CD67E2-26D5-457A-9F7D-8487B931681A}" type="presParOf" srcId="{3054956D-AB17-4ABD-A161-413441D73B44}" destId="{81BEEBA3-D254-41E0-8F72-936033671E0A}" srcOrd="6" destOrd="0" presId="urn:microsoft.com/office/officeart/2005/8/layout/list1"/>
    <dgm:cxn modelId="{2942D5B2-829F-47A5-A3E9-1D4C9FDE40A0}" type="presParOf" srcId="{3054956D-AB17-4ABD-A161-413441D73B44}" destId="{63B03439-6943-47E9-8277-AFF6EB7308AD}" srcOrd="7" destOrd="0" presId="urn:microsoft.com/office/officeart/2005/8/layout/list1"/>
    <dgm:cxn modelId="{67717337-BA7B-4576-BD9C-91131A7609A0}" type="presParOf" srcId="{3054956D-AB17-4ABD-A161-413441D73B44}" destId="{1B7A0D71-F26F-40FC-8CD4-59B89A5EAAF1}" srcOrd="8" destOrd="0" presId="urn:microsoft.com/office/officeart/2005/8/layout/list1"/>
    <dgm:cxn modelId="{6F7672C3-7105-4799-9CCE-C47D10F61D9E}" type="presParOf" srcId="{1B7A0D71-F26F-40FC-8CD4-59B89A5EAAF1}" destId="{A215C497-0F07-4E0C-883B-DC542373C81A}" srcOrd="0" destOrd="0" presId="urn:microsoft.com/office/officeart/2005/8/layout/list1"/>
    <dgm:cxn modelId="{013D20FD-57D1-4D15-A32F-8A37B6C44655}" type="presParOf" srcId="{1B7A0D71-F26F-40FC-8CD4-59B89A5EAAF1}" destId="{681B4ACC-16C2-43FB-BE92-F06C40BA4A14}" srcOrd="1" destOrd="0" presId="urn:microsoft.com/office/officeart/2005/8/layout/list1"/>
    <dgm:cxn modelId="{C2142715-38B6-4820-A006-F69EF26F3E6C}" type="presParOf" srcId="{3054956D-AB17-4ABD-A161-413441D73B44}" destId="{432A9217-512E-4EC0-B702-7E6346F8849D}" srcOrd="9" destOrd="0" presId="urn:microsoft.com/office/officeart/2005/8/layout/list1"/>
    <dgm:cxn modelId="{78AC002C-2935-421E-B42A-1F590F71CED1}" type="presParOf" srcId="{3054956D-AB17-4ABD-A161-413441D73B44}" destId="{CC4FF4A1-B201-48B7-9474-0D7D7336D1C2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A156DD-A289-4209-8D7B-A0B4F2CB9B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39336A-48D6-4884-8B88-273F5D873855}">
      <dgm:prSet phldrT="[Текст]" custT="1"/>
      <dgm:spPr/>
      <dgm:t>
        <a:bodyPr/>
        <a:lstStyle/>
        <a:p>
          <a:r>
            <a:rPr lang="ru-RU" sz="1800" dirty="0" smtClean="0"/>
            <a:t>Создание условия для ежедневной трудовой деятельности и мотивации непрерывного самосовершенствования профессиональное развитие педагогических работников</a:t>
          </a:r>
          <a:endParaRPr lang="ru-RU" sz="1800" dirty="0"/>
        </a:p>
      </dgm:t>
    </dgm:pt>
    <dgm:pt modelId="{A2EDB6D7-95C1-4393-B0AF-37D23EC99FE5}" type="parTrans" cxnId="{5A6511C2-6C7A-4795-946D-F899DCCF6E59}">
      <dgm:prSet/>
      <dgm:spPr/>
      <dgm:t>
        <a:bodyPr/>
        <a:lstStyle/>
        <a:p>
          <a:endParaRPr lang="ru-RU"/>
        </a:p>
      </dgm:t>
    </dgm:pt>
    <dgm:pt modelId="{2133E834-7EBC-4FE9-BEC6-5697081C8DAB}" type="sibTrans" cxnId="{5A6511C2-6C7A-4795-946D-F899DCCF6E59}">
      <dgm:prSet/>
      <dgm:spPr/>
      <dgm:t>
        <a:bodyPr/>
        <a:lstStyle/>
        <a:p>
          <a:endParaRPr lang="ru-RU"/>
        </a:p>
      </dgm:t>
    </dgm:pt>
    <dgm:pt modelId="{3B267052-EA5C-4498-938A-A89BF35B7457}">
      <dgm:prSet phldrT="[Текст]" custT="1"/>
      <dgm:spPr/>
      <dgm:t>
        <a:bodyPr/>
        <a:lstStyle/>
        <a:p>
          <a:r>
            <a:rPr lang="ru-RU" sz="1800" dirty="0" smtClean="0"/>
            <a:t>Открытость дошкольного образования и вовлечение родителей (законных представителей) непосредственно в образовательную деятельность</a:t>
          </a:r>
          <a:endParaRPr lang="ru-RU" sz="1800" dirty="0"/>
        </a:p>
      </dgm:t>
    </dgm:pt>
    <dgm:pt modelId="{19989815-3393-4E7F-9FC9-D995538A70E6}" type="parTrans" cxnId="{2ECAA833-B790-4CBF-AA51-F2077E5F92ED}">
      <dgm:prSet/>
      <dgm:spPr/>
      <dgm:t>
        <a:bodyPr/>
        <a:lstStyle/>
        <a:p>
          <a:endParaRPr lang="ru-RU"/>
        </a:p>
      </dgm:t>
    </dgm:pt>
    <dgm:pt modelId="{B2180135-BC59-4F1C-9E5C-B4C4FF148FE2}" type="sibTrans" cxnId="{2ECAA833-B790-4CBF-AA51-F2077E5F92ED}">
      <dgm:prSet/>
      <dgm:spPr/>
      <dgm:t>
        <a:bodyPr/>
        <a:lstStyle/>
        <a:p>
          <a:endParaRPr lang="ru-RU"/>
        </a:p>
      </dgm:t>
    </dgm:pt>
    <dgm:pt modelId="{EEF7B987-43C4-48BB-8A57-724364652821}">
      <dgm:prSet phldrT="[Текст]" custT="1"/>
      <dgm:spPr/>
      <dgm:t>
        <a:bodyPr/>
        <a:lstStyle/>
        <a:p>
          <a:r>
            <a:rPr lang="ru-RU" sz="1800" dirty="0" smtClean="0"/>
            <a:t>Построение образовательной деятельности на основе взаимодействия взрослых с детьми</a:t>
          </a:r>
          <a:endParaRPr lang="ru-RU" sz="1800" dirty="0"/>
        </a:p>
      </dgm:t>
    </dgm:pt>
    <dgm:pt modelId="{9AC58FF3-7E90-4344-A2A5-19DF68B4911B}" type="parTrans" cxnId="{002A61DD-7FA9-43E1-9701-354C309AEA7B}">
      <dgm:prSet/>
      <dgm:spPr/>
      <dgm:t>
        <a:bodyPr/>
        <a:lstStyle/>
        <a:p>
          <a:endParaRPr lang="ru-RU"/>
        </a:p>
      </dgm:t>
    </dgm:pt>
    <dgm:pt modelId="{75DE535A-101C-4EC1-99DD-7C16F8B24BDF}" type="sibTrans" cxnId="{002A61DD-7FA9-43E1-9701-354C309AEA7B}">
      <dgm:prSet/>
      <dgm:spPr/>
      <dgm:t>
        <a:bodyPr/>
        <a:lstStyle/>
        <a:p>
          <a:endParaRPr lang="ru-RU"/>
        </a:p>
      </dgm:t>
    </dgm:pt>
    <dgm:pt modelId="{41C998DE-E120-4C1D-AF82-7B14A44760FE}" type="pres">
      <dgm:prSet presAssocID="{D9A156DD-A289-4209-8D7B-A0B4F2CB9B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7FCB82-2231-465F-AEBD-376CDC1748B1}" type="pres">
      <dgm:prSet presAssocID="{7E39336A-48D6-4884-8B88-273F5D873855}" presName="parentLin" presStyleCnt="0"/>
      <dgm:spPr/>
    </dgm:pt>
    <dgm:pt modelId="{16FD2394-1105-45AD-A2BB-C12B67CCCB08}" type="pres">
      <dgm:prSet presAssocID="{7E39336A-48D6-4884-8B88-273F5D87385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3E57416-366F-4D7C-AC7A-74A24531C06B}" type="pres">
      <dgm:prSet presAssocID="{7E39336A-48D6-4884-8B88-273F5D873855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75E8A-A7E1-401A-8E24-04FD7C8BFF8B}" type="pres">
      <dgm:prSet presAssocID="{7E39336A-48D6-4884-8B88-273F5D873855}" presName="negativeSpace" presStyleCnt="0"/>
      <dgm:spPr/>
    </dgm:pt>
    <dgm:pt modelId="{47CBAE74-B302-4800-BC48-01B9A001A203}" type="pres">
      <dgm:prSet presAssocID="{7E39336A-48D6-4884-8B88-273F5D873855}" presName="childText" presStyleLbl="conFgAcc1" presStyleIdx="0" presStyleCnt="3">
        <dgm:presLayoutVars>
          <dgm:bulletEnabled val="1"/>
        </dgm:presLayoutVars>
      </dgm:prSet>
      <dgm:spPr/>
    </dgm:pt>
    <dgm:pt modelId="{31415CAD-19D7-4435-99AB-4FBCFD58B0C5}" type="pres">
      <dgm:prSet presAssocID="{2133E834-7EBC-4FE9-BEC6-5697081C8DAB}" presName="spaceBetweenRectangles" presStyleCnt="0"/>
      <dgm:spPr/>
    </dgm:pt>
    <dgm:pt modelId="{D9DE2CB2-CF59-44D0-9F2F-EB6826B4E690}" type="pres">
      <dgm:prSet presAssocID="{3B267052-EA5C-4498-938A-A89BF35B7457}" presName="parentLin" presStyleCnt="0"/>
      <dgm:spPr/>
    </dgm:pt>
    <dgm:pt modelId="{B62DFA91-9C78-43B8-AF12-6740530CF5AF}" type="pres">
      <dgm:prSet presAssocID="{3B267052-EA5C-4498-938A-A89BF35B745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60CF03E-AC01-44C2-B988-49AC8D969E7A}" type="pres">
      <dgm:prSet presAssocID="{3B267052-EA5C-4498-938A-A89BF35B7457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8C190-ADBB-4A58-9B09-AC24C6C3E8A5}" type="pres">
      <dgm:prSet presAssocID="{3B267052-EA5C-4498-938A-A89BF35B7457}" presName="negativeSpace" presStyleCnt="0"/>
      <dgm:spPr/>
    </dgm:pt>
    <dgm:pt modelId="{00F79C89-C601-447F-9464-66650FE761A1}" type="pres">
      <dgm:prSet presAssocID="{3B267052-EA5C-4498-938A-A89BF35B7457}" presName="childText" presStyleLbl="conFgAcc1" presStyleIdx="1" presStyleCnt="3">
        <dgm:presLayoutVars>
          <dgm:bulletEnabled val="1"/>
        </dgm:presLayoutVars>
      </dgm:prSet>
      <dgm:spPr/>
    </dgm:pt>
    <dgm:pt modelId="{D0400144-D367-4340-84F0-52AA99E3B477}" type="pres">
      <dgm:prSet presAssocID="{B2180135-BC59-4F1C-9E5C-B4C4FF148FE2}" presName="spaceBetweenRectangles" presStyleCnt="0"/>
      <dgm:spPr/>
    </dgm:pt>
    <dgm:pt modelId="{E7C61269-16EE-48D3-AB1D-D211A92C8EAC}" type="pres">
      <dgm:prSet presAssocID="{EEF7B987-43C4-48BB-8A57-724364652821}" presName="parentLin" presStyleCnt="0"/>
      <dgm:spPr/>
    </dgm:pt>
    <dgm:pt modelId="{3B44A8D0-13AD-468A-BCF7-CF6AE2C33C13}" type="pres">
      <dgm:prSet presAssocID="{EEF7B987-43C4-48BB-8A57-72436465282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8229E77-ED50-464A-BFA7-950040AAA9C0}" type="pres">
      <dgm:prSet presAssocID="{EEF7B987-43C4-48BB-8A57-724364652821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0C4EE-8989-4616-8C05-F986FC538BB8}" type="pres">
      <dgm:prSet presAssocID="{EEF7B987-43C4-48BB-8A57-724364652821}" presName="negativeSpace" presStyleCnt="0"/>
      <dgm:spPr/>
    </dgm:pt>
    <dgm:pt modelId="{81AAEA51-D754-4F9A-B34C-81C30F159EE8}" type="pres">
      <dgm:prSet presAssocID="{EEF7B987-43C4-48BB-8A57-72436465282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7E1901-BB82-4BC2-A764-CC4BD8993EE8}" type="presOf" srcId="{3B267052-EA5C-4498-938A-A89BF35B7457}" destId="{360CF03E-AC01-44C2-B988-49AC8D969E7A}" srcOrd="1" destOrd="0" presId="urn:microsoft.com/office/officeart/2005/8/layout/list1"/>
    <dgm:cxn modelId="{A326681F-62E5-413D-AB7B-C3FC87D65670}" type="presOf" srcId="{3B267052-EA5C-4498-938A-A89BF35B7457}" destId="{B62DFA91-9C78-43B8-AF12-6740530CF5AF}" srcOrd="0" destOrd="0" presId="urn:microsoft.com/office/officeart/2005/8/layout/list1"/>
    <dgm:cxn modelId="{2ECAA833-B790-4CBF-AA51-F2077E5F92ED}" srcId="{D9A156DD-A289-4209-8D7B-A0B4F2CB9B48}" destId="{3B267052-EA5C-4498-938A-A89BF35B7457}" srcOrd="1" destOrd="0" parTransId="{19989815-3393-4E7F-9FC9-D995538A70E6}" sibTransId="{B2180135-BC59-4F1C-9E5C-B4C4FF148FE2}"/>
    <dgm:cxn modelId="{578C12A1-293C-49D9-B40D-AE1F0D3796EE}" type="presOf" srcId="{EEF7B987-43C4-48BB-8A57-724364652821}" destId="{3B44A8D0-13AD-468A-BCF7-CF6AE2C33C13}" srcOrd="0" destOrd="0" presId="urn:microsoft.com/office/officeart/2005/8/layout/list1"/>
    <dgm:cxn modelId="{4193D07F-0D86-4D0F-BDCB-B718F8E4B7AA}" type="presOf" srcId="{EEF7B987-43C4-48BB-8A57-724364652821}" destId="{68229E77-ED50-464A-BFA7-950040AAA9C0}" srcOrd="1" destOrd="0" presId="urn:microsoft.com/office/officeart/2005/8/layout/list1"/>
    <dgm:cxn modelId="{3ED5211A-7428-45D3-9D61-7971F6A01BAF}" type="presOf" srcId="{7E39336A-48D6-4884-8B88-273F5D873855}" destId="{B3E57416-366F-4D7C-AC7A-74A24531C06B}" srcOrd="1" destOrd="0" presId="urn:microsoft.com/office/officeart/2005/8/layout/list1"/>
    <dgm:cxn modelId="{002A61DD-7FA9-43E1-9701-354C309AEA7B}" srcId="{D9A156DD-A289-4209-8D7B-A0B4F2CB9B48}" destId="{EEF7B987-43C4-48BB-8A57-724364652821}" srcOrd="2" destOrd="0" parTransId="{9AC58FF3-7E90-4344-A2A5-19DF68B4911B}" sibTransId="{75DE535A-101C-4EC1-99DD-7C16F8B24BDF}"/>
    <dgm:cxn modelId="{5A6511C2-6C7A-4795-946D-F899DCCF6E59}" srcId="{D9A156DD-A289-4209-8D7B-A0B4F2CB9B48}" destId="{7E39336A-48D6-4884-8B88-273F5D873855}" srcOrd="0" destOrd="0" parTransId="{A2EDB6D7-95C1-4393-B0AF-37D23EC99FE5}" sibTransId="{2133E834-7EBC-4FE9-BEC6-5697081C8DAB}"/>
    <dgm:cxn modelId="{E7E35FF0-FBF8-4B04-A905-BFCA6B30138C}" type="presOf" srcId="{7E39336A-48D6-4884-8B88-273F5D873855}" destId="{16FD2394-1105-45AD-A2BB-C12B67CCCB08}" srcOrd="0" destOrd="0" presId="urn:microsoft.com/office/officeart/2005/8/layout/list1"/>
    <dgm:cxn modelId="{9661E03D-B21A-45ED-862E-9BABD6DE5919}" type="presOf" srcId="{D9A156DD-A289-4209-8D7B-A0B4F2CB9B48}" destId="{41C998DE-E120-4C1D-AF82-7B14A44760FE}" srcOrd="0" destOrd="0" presId="urn:microsoft.com/office/officeart/2005/8/layout/list1"/>
    <dgm:cxn modelId="{C66AF673-D989-4072-902F-536CB9D332F4}" type="presParOf" srcId="{41C998DE-E120-4C1D-AF82-7B14A44760FE}" destId="{CB7FCB82-2231-465F-AEBD-376CDC1748B1}" srcOrd="0" destOrd="0" presId="urn:microsoft.com/office/officeart/2005/8/layout/list1"/>
    <dgm:cxn modelId="{FC80970B-59C8-42F8-A434-8AA124F95496}" type="presParOf" srcId="{CB7FCB82-2231-465F-AEBD-376CDC1748B1}" destId="{16FD2394-1105-45AD-A2BB-C12B67CCCB08}" srcOrd="0" destOrd="0" presId="urn:microsoft.com/office/officeart/2005/8/layout/list1"/>
    <dgm:cxn modelId="{A54C301C-0AF3-45C3-BD30-C9B1336E3D3E}" type="presParOf" srcId="{CB7FCB82-2231-465F-AEBD-376CDC1748B1}" destId="{B3E57416-366F-4D7C-AC7A-74A24531C06B}" srcOrd="1" destOrd="0" presId="urn:microsoft.com/office/officeart/2005/8/layout/list1"/>
    <dgm:cxn modelId="{332DD5BB-3E57-48D9-A315-C402222B0A5B}" type="presParOf" srcId="{41C998DE-E120-4C1D-AF82-7B14A44760FE}" destId="{2C275E8A-A7E1-401A-8E24-04FD7C8BFF8B}" srcOrd="1" destOrd="0" presId="urn:microsoft.com/office/officeart/2005/8/layout/list1"/>
    <dgm:cxn modelId="{9DA7A2A6-747E-4177-828D-205C067A5BDB}" type="presParOf" srcId="{41C998DE-E120-4C1D-AF82-7B14A44760FE}" destId="{47CBAE74-B302-4800-BC48-01B9A001A203}" srcOrd="2" destOrd="0" presId="urn:microsoft.com/office/officeart/2005/8/layout/list1"/>
    <dgm:cxn modelId="{7AECBD33-D95A-439E-BEA0-E817730D93AF}" type="presParOf" srcId="{41C998DE-E120-4C1D-AF82-7B14A44760FE}" destId="{31415CAD-19D7-4435-99AB-4FBCFD58B0C5}" srcOrd="3" destOrd="0" presId="urn:microsoft.com/office/officeart/2005/8/layout/list1"/>
    <dgm:cxn modelId="{B0DB3421-6479-4A5E-AB3C-707299846565}" type="presParOf" srcId="{41C998DE-E120-4C1D-AF82-7B14A44760FE}" destId="{D9DE2CB2-CF59-44D0-9F2F-EB6826B4E690}" srcOrd="4" destOrd="0" presId="urn:microsoft.com/office/officeart/2005/8/layout/list1"/>
    <dgm:cxn modelId="{3D4A5E4C-D70A-4D1B-9B41-B02D3ACA4D12}" type="presParOf" srcId="{D9DE2CB2-CF59-44D0-9F2F-EB6826B4E690}" destId="{B62DFA91-9C78-43B8-AF12-6740530CF5AF}" srcOrd="0" destOrd="0" presId="urn:microsoft.com/office/officeart/2005/8/layout/list1"/>
    <dgm:cxn modelId="{1D180165-836D-48BE-86C5-EF2B17F797A1}" type="presParOf" srcId="{D9DE2CB2-CF59-44D0-9F2F-EB6826B4E690}" destId="{360CF03E-AC01-44C2-B988-49AC8D969E7A}" srcOrd="1" destOrd="0" presId="urn:microsoft.com/office/officeart/2005/8/layout/list1"/>
    <dgm:cxn modelId="{AD57DB2A-426D-4776-93A6-1DF8137FDA8D}" type="presParOf" srcId="{41C998DE-E120-4C1D-AF82-7B14A44760FE}" destId="{CE68C190-ADBB-4A58-9B09-AC24C6C3E8A5}" srcOrd="5" destOrd="0" presId="urn:microsoft.com/office/officeart/2005/8/layout/list1"/>
    <dgm:cxn modelId="{D1C60AB8-D5DB-4664-B006-8318FAD66286}" type="presParOf" srcId="{41C998DE-E120-4C1D-AF82-7B14A44760FE}" destId="{00F79C89-C601-447F-9464-66650FE761A1}" srcOrd="6" destOrd="0" presId="urn:microsoft.com/office/officeart/2005/8/layout/list1"/>
    <dgm:cxn modelId="{702C7F8E-E6B1-4AE9-8375-FCCEA6811C1F}" type="presParOf" srcId="{41C998DE-E120-4C1D-AF82-7B14A44760FE}" destId="{D0400144-D367-4340-84F0-52AA99E3B477}" srcOrd="7" destOrd="0" presId="urn:microsoft.com/office/officeart/2005/8/layout/list1"/>
    <dgm:cxn modelId="{BF75091B-307A-457D-B4A6-ACDB13A35B45}" type="presParOf" srcId="{41C998DE-E120-4C1D-AF82-7B14A44760FE}" destId="{E7C61269-16EE-48D3-AB1D-D211A92C8EAC}" srcOrd="8" destOrd="0" presId="urn:microsoft.com/office/officeart/2005/8/layout/list1"/>
    <dgm:cxn modelId="{1CB3D861-BB17-4948-8626-194B8D3C7E2D}" type="presParOf" srcId="{E7C61269-16EE-48D3-AB1D-D211A92C8EAC}" destId="{3B44A8D0-13AD-468A-BCF7-CF6AE2C33C13}" srcOrd="0" destOrd="0" presId="urn:microsoft.com/office/officeart/2005/8/layout/list1"/>
    <dgm:cxn modelId="{557826B5-D5C3-4A48-92A5-0120950DF366}" type="presParOf" srcId="{E7C61269-16EE-48D3-AB1D-D211A92C8EAC}" destId="{68229E77-ED50-464A-BFA7-950040AAA9C0}" srcOrd="1" destOrd="0" presId="urn:microsoft.com/office/officeart/2005/8/layout/list1"/>
    <dgm:cxn modelId="{036EA4C7-7A95-476F-972A-6D4FA8F465EF}" type="presParOf" srcId="{41C998DE-E120-4C1D-AF82-7B14A44760FE}" destId="{1D60C4EE-8989-4616-8C05-F986FC538BB8}" srcOrd="9" destOrd="0" presId="urn:microsoft.com/office/officeart/2005/8/layout/list1"/>
    <dgm:cxn modelId="{B4E34EB9-A8AE-4111-AC38-435505685E8B}" type="presParOf" srcId="{41C998DE-E120-4C1D-AF82-7B14A44760FE}" destId="{81AAEA51-D754-4F9A-B34C-81C30F159EE8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6C2C6F-AA89-4589-97A1-95F67D86AA4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90CE186-8088-42C3-AC91-98F300804F2B}">
      <dgm:prSet phldrT="[Текст]" custT="1"/>
      <dgm:spPr/>
      <dgm:t>
        <a:bodyPr/>
        <a:lstStyle/>
        <a:p>
          <a:r>
            <a:rPr lang="ru-RU" sz="2400" dirty="0" smtClean="0"/>
            <a:t>содержательно-насыщенной</a:t>
          </a:r>
          <a:endParaRPr lang="ru-RU" sz="2400" dirty="0"/>
        </a:p>
      </dgm:t>
    </dgm:pt>
    <dgm:pt modelId="{4B5FB6D6-AE79-45D2-A100-CBF1902B2785}" type="parTrans" cxnId="{BE07CE18-D07B-46D7-89C1-FCD0A0A8983E}">
      <dgm:prSet/>
      <dgm:spPr/>
      <dgm:t>
        <a:bodyPr/>
        <a:lstStyle/>
        <a:p>
          <a:endParaRPr lang="ru-RU"/>
        </a:p>
      </dgm:t>
    </dgm:pt>
    <dgm:pt modelId="{516008D5-EC36-4B85-B5D2-E903B12523E0}" type="sibTrans" cxnId="{BE07CE18-D07B-46D7-89C1-FCD0A0A8983E}">
      <dgm:prSet/>
      <dgm:spPr/>
      <dgm:t>
        <a:bodyPr/>
        <a:lstStyle/>
        <a:p>
          <a:endParaRPr lang="ru-RU"/>
        </a:p>
      </dgm:t>
    </dgm:pt>
    <dgm:pt modelId="{594B1CE3-3B14-49CB-BF6E-43F3EAF44CDA}">
      <dgm:prSet phldrT="[Текст]" custT="1"/>
      <dgm:spPr/>
      <dgm:t>
        <a:bodyPr/>
        <a:lstStyle/>
        <a:p>
          <a:r>
            <a:rPr lang="ru-RU" sz="2400" dirty="0" err="1" smtClean="0"/>
            <a:t>Трансформи-руемой</a:t>
          </a:r>
          <a:endParaRPr lang="ru-RU" sz="2400" dirty="0"/>
        </a:p>
      </dgm:t>
    </dgm:pt>
    <dgm:pt modelId="{84F31746-D4FF-4F7E-A375-50115B153BE5}" type="parTrans" cxnId="{DA2AFA8C-BD83-470D-9F5F-3DB23D879135}">
      <dgm:prSet/>
      <dgm:spPr/>
      <dgm:t>
        <a:bodyPr/>
        <a:lstStyle/>
        <a:p>
          <a:endParaRPr lang="ru-RU"/>
        </a:p>
      </dgm:t>
    </dgm:pt>
    <dgm:pt modelId="{AF89CC00-EC96-4491-A937-924D8CF98130}" type="sibTrans" cxnId="{DA2AFA8C-BD83-470D-9F5F-3DB23D879135}">
      <dgm:prSet/>
      <dgm:spPr/>
      <dgm:t>
        <a:bodyPr/>
        <a:lstStyle/>
        <a:p>
          <a:endParaRPr lang="ru-RU"/>
        </a:p>
      </dgm:t>
    </dgm:pt>
    <dgm:pt modelId="{53AB75AE-4A09-49DB-AB6D-3367D61E57CA}">
      <dgm:prSet phldrT="[Текст]" custT="1"/>
      <dgm:spPr/>
      <dgm:t>
        <a:bodyPr/>
        <a:lstStyle/>
        <a:p>
          <a:r>
            <a:rPr lang="ru-RU" sz="2400" dirty="0" err="1" smtClean="0"/>
            <a:t>Полифунк-циональной</a:t>
          </a:r>
          <a:endParaRPr lang="ru-RU" sz="2400" dirty="0"/>
        </a:p>
      </dgm:t>
    </dgm:pt>
    <dgm:pt modelId="{2734A702-B6EE-494D-B9AF-56EE6EB5075C}" type="parTrans" cxnId="{6CFE7F22-A8BC-4ED3-831B-8394F6394EC8}">
      <dgm:prSet/>
      <dgm:spPr/>
      <dgm:t>
        <a:bodyPr/>
        <a:lstStyle/>
        <a:p>
          <a:endParaRPr lang="ru-RU"/>
        </a:p>
      </dgm:t>
    </dgm:pt>
    <dgm:pt modelId="{8D64216D-7179-4567-A9EB-3AF150881629}" type="sibTrans" cxnId="{6CFE7F22-A8BC-4ED3-831B-8394F6394EC8}">
      <dgm:prSet/>
      <dgm:spPr/>
      <dgm:t>
        <a:bodyPr/>
        <a:lstStyle/>
        <a:p>
          <a:endParaRPr lang="ru-RU"/>
        </a:p>
      </dgm:t>
    </dgm:pt>
    <dgm:pt modelId="{22575E8B-AE7B-4247-936E-E90D35CF5D1E}">
      <dgm:prSet phldrT="[Текст]" custT="1"/>
      <dgm:spPr/>
      <dgm:t>
        <a:bodyPr/>
        <a:lstStyle/>
        <a:p>
          <a:r>
            <a:rPr lang="ru-RU" sz="2400" dirty="0" smtClean="0"/>
            <a:t>доступной</a:t>
          </a:r>
          <a:endParaRPr lang="ru-RU" sz="2400" dirty="0"/>
        </a:p>
      </dgm:t>
    </dgm:pt>
    <dgm:pt modelId="{31B42686-5D3C-47FD-B7EF-E7FB9C1C2FB2}" type="parTrans" cxnId="{AE1C0930-2BFD-46A4-B6F0-5729D704C539}">
      <dgm:prSet/>
      <dgm:spPr/>
      <dgm:t>
        <a:bodyPr/>
        <a:lstStyle/>
        <a:p>
          <a:endParaRPr lang="ru-RU"/>
        </a:p>
      </dgm:t>
    </dgm:pt>
    <dgm:pt modelId="{C82B45A6-B618-4448-95E7-4F2683AC1ACB}" type="sibTrans" cxnId="{AE1C0930-2BFD-46A4-B6F0-5729D704C539}">
      <dgm:prSet/>
      <dgm:spPr/>
      <dgm:t>
        <a:bodyPr/>
        <a:lstStyle/>
        <a:p>
          <a:endParaRPr lang="ru-RU"/>
        </a:p>
      </dgm:t>
    </dgm:pt>
    <dgm:pt modelId="{E272345C-4354-4E9C-89CF-9833C9E6B7A4}">
      <dgm:prSet phldrT="[Текст]" custT="1"/>
      <dgm:spPr/>
      <dgm:t>
        <a:bodyPr/>
        <a:lstStyle/>
        <a:p>
          <a:r>
            <a:rPr lang="ru-RU" sz="2400" dirty="0" smtClean="0"/>
            <a:t>безопасной</a:t>
          </a:r>
          <a:endParaRPr lang="ru-RU" sz="2400" dirty="0"/>
        </a:p>
      </dgm:t>
    </dgm:pt>
    <dgm:pt modelId="{EF8A3FBB-200C-430C-8AAC-61D32E4ABCE0}" type="parTrans" cxnId="{57CBAAA4-F91E-4590-85A2-E130380F536E}">
      <dgm:prSet/>
      <dgm:spPr/>
      <dgm:t>
        <a:bodyPr/>
        <a:lstStyle/>
        <a:p>
          <a:endParaRPr lang="ru-RU"/>
        </a:p>
      </dgm:t>
    </dgm:pt>
    <dgm:pt modelId="{280E9F0D-FFDC-4987-8AFD-A993D3B72E6D}" type="sibTrans" cxnId="{57CBAAA4-F91E-4590-85A2-E130380F536E}">
      <dgm:prSet/>
      <dgm:spPr/>
      <dgm:t>
        <a:bodyPr/>
        <a:lstStyle/>
        <a:p>
          <a:endParaRPr lang="ru-RU"/>
        </a:p>
      </dgm:t>
    </dgm:pt>
    <dgm:pt modelId="{B811F423-A285-4E96-A25A-3EB9C0340018}" type="pres">
      <dgm:prSet presAssocID="{176C2C6F-AA89-4589-97A1-95F67D86AA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76E196-F13A-4C4E-BC90-4914CD3A8501}" type="pres">
      <dgm:prSet presAssocID="{D90CE186-8088-42C3-AC91-98F300804F2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FC9EC-9854-49FA-83D9-2C33E3908C6D}" type="pres">
      <dgm:prSet presAssocID="{516008D5-EC36-4B85-B5D2-E903B12523E0}" presName="sibTrans" presStyleCnt="0"/>
      <dgm:spPr/>
      <dgm:t>
        <a:bodyPr/>
        <a:lstStyle/>
        <a:p>
          <a:endParaRPr lang="ru-RU"/>
        </a:p>
      </dgm:t>
    </dgm:pt>
    <dgm:pt modelId="{252EC8D2-BC1E-4544-ABFC-825F0076A0D9}" type="pres">
      <dgm:prSet presAssocID="{594B1CE3-3B14-49CB-BF6E-43F3EAF44CD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96179-532C-480A-B1EE-98818DBDDE46}" type="pres">
      <dgm:prSet presAssocID="{AF89CC00-EC96-4491-A937-924D8CF98130}" presName="sibTrans" presStyleCnt="0"/>
      <dgm:spPr/>
      <dgm:t>
        <a:bodyPr/>
        <a:lstStyle/>
        <a:p>
          <a:endParaRPr lang="ru-RU"/>
        </a:p>
      </dgm:t>
    </dgm:pt>
    <dgm:pt modelId="{7163F57A-B2CA-4626-B0FC-A0C7D92761BA}" type="pres">
      <dgm:prSet presAssocID="{53AB75AE-4A09-49DB-AB6D-3367D61E57C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558CF-6C3C-40E4-A078-F1C1F3BAD885}" type="pres">
      <dgm:prSet presAssocID="{8D64216D-7179-4567-A9EB-3AF150881629}" presName="sibTrans" presStyleCnt="0"/>
      <dgm:spPr/>
      <dgm:t>
        <a:bodyPr/>
        <a:lstStyle/>
        <a:p>
          <a:endParaRPr lang="ru-RU"/>
        </a:p>
      </dgm:t>
    </dgm:pt>
    <dgm:pt modelId="{7EEAAD88-38DE-450F-BC07-590EE4EBFD0E}" type="pres">
      <dgm:prSet presAssocID="{22575E8B-AE7B-4247-936E-E90D35CF5D1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6B229-13B1-4E70-A1B0-36EE284779DD}" type="pres">
      <dgm:prSet presAssocID="{C82B45A6-B618-4448-95E7-4F2683AC1ACB}" presName="sibTrans" presStyleCnt="0"/>
      <dgm:spPr/>
      <dgm:t>
        <a:bodyPr/>
        <a:lstStyle/>
        <a:p>
          <a:endParaRPr lang="ru-RU"/>
        </a:p>
      </dgm:t>
    </dgm:pt>
    <dgm:pt modelId="{943A4313-2BC6-4AE5-B12E-5AF7C002EFBD}" type="pres">
      <dgm:prSet presAssocID="{E272345C-4354-4E9C-89CF-9833C9E6B7A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88110D-DA4D-46CB-B4A0-4999C41B1C2A}" type="presOf" srcId="{22575E8B-AE7B-4247-936E-E90D35CF5D1E}" destId="{7EEAAD88-38DE-450F-BC07-590EE4EBFD0E}" srcOrd="0" destOrd="0" presId="urn:microsoft.com/office/officeart/2005/8/layout/default"/>
    <dgm:cxn modelId="{DA2AFA8C-BD83-470D-9F5F-3DB23D879135}" srcId="{176C2C6F-AA89-4589-97A1-95F67D86AA4B}" destId="{594B1CE3-3B14-49CB-BF6E-43F3EAF44CDA}" srcOrd="1" destOrd="0" parTransId="{84F31746-D4FF-4F7E-A375-50115B153BE5}" sibTransId="{AF89CC00-EC96-4491-A937-924D8CF98130}"/>
    <dgm:cxn modelId="{83D86130-8333-4171-86D4-41F1C7E91470}" type="presOf" srcId="{E272345C-4354-4E9C-89CF-9833C9E6B7A4}" destId="{943A4313-2BC6-4AE5-B12E-5AF7C002EFBD}" srcOrd="0" destOrd="0" presId="urn:microsoft.com/office/officeart/2005/8/layout/default"/>
    <dgm:cxn modelId="{6CFE7F22-A8BC-4ED3-831B-8394F6394EC8}" srcId="{176C2C6F-AA89-4589-97A1-95F67D86AA4B}" destId="{53AB75AE-4A09-49DB-AB6D-3367D61E57CA}" srcOrd="2" destOrd="0" parTransId="{2734A702-B6EE-494D-B9AF-56EE6EB5075C}" sibTransId="{8D64216D-7179-4567-A9EB-3AF150881629}"/>
    <dgm:cxn modelId="{AE1C0930-2BFD-46A4-B6F0-5729D704C539}" srcId="{176C2C6F-AA89-4589-97A1-95F67D86AA4B}" destId="{22575E8B-AE7B-4247-936E-E90D35CF5D1E}" srcOrd="3" destOrd="0" parTransId="{31B42686-5D3C-47FD-B7EF-E7FB9C1C2FB2}" sibTransId="{C82B45A6-B618-4448-95E7-4F2683AC1ACB}"/>
    <dgm:cxn modelId="{51A2631A-233E-4CE6-AE3F-88E1D91A083D}" type="presOf" srcId="{D90CE186-8088-42C3-AC91-98F300804F2B}" destId="{5776E196-F13A-4C4E-BC90-4914CD3A8501}" srcOrd="0" destOrd="0" presId="urn:microsoft.com/office/officeart/2005/8/layout/default"/>
    <dgm:cxn modelId="{BE07CE18-D07B-46D7-89C1-FCD0A0A8983E}" srcId="{176C2C6F-AA89-4589-97A1-95F67D86AA4B}" destId="{D90CE186-8088-42C3-AC91-98F300804F2B}" srcOrd="0" destOrd="0" parTransId="{4B5FB6D6-AE79-45D2-A100-CBF1902B2785}" sibTransId="{516008D5-EC36-4B85-B5D2-E903B12523E0}"/>
    <dgm:cxn modelId="{F080A142-F1D4-4D9E-B7FC-A7956927F7B7}" type="presOf" srcId="{594B1CE3-3B14-49CB-BF6E-43F3EAF44CDA}" destId="{252EC8D2-BC1E-4544-ABFC-825F0076A0D9}" srcOrd="0" destOrd="0" presId="urn:microsoft.com/office/officeart/2005/8/layout/default"/>
    <dgm:cxn modelId="{8936FA32-B8C7-459C-9D01-9EF9B095C69C}" type="presOf" srcId="{53AB75AE-4A09-49DB-AB6D-3367D61E57CA}" destId="{7163F57A-B2CA-4626-B0FC-A0C7D92761BA}" srcOrd="0" destOrd="0" presId="urn:microsoft.com/office/officeart/2005/8/layout/default"/>
    <dgm:cxn modelId="{57CBAAA4-F91E-4590-85A2-E130380F536E}" srcId="{176C2C6F-AA89-4589-97A1-95F67D86AA4B}" destId="{E272345C-4354-4E9C-89CF-9833C9E6B7A4}" srcOrd="4" destOrd="0" parTransId="{EF8A3FBB-200C-430C-8AAC-61D32E4ABCE0}" sibTransId="{280E9F0D-FFDC-4987-8AFD-A993D3B72E6D}"/>
    <dgm:cxn modelId="{C9994E5A-A8C7-4EB6-8F6F-EFCB3344009A}" type="presOf" srcId="{176C2C6F-AA89-4589-97A1-95F67D86AA4B}" destId="{B811F423-A285-4E96-A25A-3EB9C0340018}" srcOrd="0" destOrd="0" presId="urn:microsoft.com/office/officeart/2005/8/layout/default"/>
    <dgm:cxn modelId="{9377957A-9166-4B58-BC9B-2521BB74EF65}" type="presParOf" srcId="{B811F423-A285-4E96-A25A-3EB9C0340018}" destId="{5776E196-F13A-4C4E-BC90-4914CD3A8501}" srcOrd="0" destOrd="0" presId="urn:microsoft.com/office/officeart/2005/8/layout/default"/>
    <dgm:cxn modelId="{08985D6A-3887-4BBA-B9CF-A02581962D44}" type="presParOf" srcId="{B811F423-A285-4E96-A25A-3EB9C0340018}" destId="{D86FC9EC-9854-49FA-83D9-2C33E3908C6D}" srcOrd="1" destOrd="0" presId="urn:microsoft.com/office/officeart/2005/8/layout/default"/>
    <dgm:cxn modelId="{A2F0F9CF-EA0E-4DE1-9E5F-5FF875BC5CCD}" type="presParOf" srcId="{B811F423-A285-4E96-A25A-3EB9C0340018}" destId="{252EC8D2-BC1E-4544-ABFC-825F0076A0D9}" srcOrd="2" destOrd="0" presId="urn:microsoft.com/office/officeart/2005/8/layout/default"/>
    <dgm:cxn modelId="{6D8A4CF2-57AF-4C61-BA41-468D05F61D48}" type="presParOf" srcId="{B811F423-A285-4E96-A25A-3EB9C0340018}" destId="{A6B96179-532C-480A-B1EE-98818DBDDE46}" srcOrd="3" destOrd="0" presId="urn:microsoft.com/office/officeart/2005/8/layout/default"/>
    <dgm:cxn modelId="{645C101B-B066-4A17-AD7C-324DF5338E71}" type="presParOf" srcId="{B811F423-A285-4E96-A25A-3EB9C0340018}" destId="{7163F57A-B2CA-4626-B0FC-A0C7D92761BA}" srcOrd="4" destOrd="0" presId="urn:microsoft.com/office/officeart/2005/8/layout/default"/>
    <dgm:cxn modelId="{CCFA28E0-F580-4663-A901-AB0E87559213}" type="presParOf" srcId="{B811F423-A285-4E96-A25A-3EB9C0340018}" destId="{428558CF-6C3C-40E4-A078-F1C1F3BAD885}" srcOrd="5" destOrd="0" presId="urn:microsoft.com/office/officeart/2005/8/layout/default"/>
    <dgm:cxn modelId="{68FC9AAC-E67D-4104-9763-603390ADF51A}" type="presParOf" srcId="{B811F423-A285-4E96-A25A-3EB9C0340018}" destId="{7EEAAD88-38DE-450F-BC07-590EE4EBFD0E}" srcOrd="6" destOrd="0" presId="urn:microsoft.com/office/officeart/2005/8/layout/default"/>
    <dgm:cxn modelId="{975C6397-A173-4CD9-A191-EC55491E4275}" type="presParOf" srcId="{B811F423-A285-4E96-A25A-3EB9C0340018}" destId="{D0A6B229-13B1-4E70-A1B0-36EE284779DD}" srcOrd="7" destOrd="0" presId="urn:microsoft.com/office/officeart/2005/8/layout/default"/>
    <dgm:cxn modelId="{5763FCA8-AAF3-4D97-BC36-B03106107740}" type="presParOf" srcId="{B811F423-A285-4E96-A25A-3EB9C0340018}" destId="{943A4313-2BC6-4AE5-B12E-5AF7C002EFBD}" srcOrd="8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28D0D4-4E28-42FC-A32C-2434BB80419E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EB674FD-97B8-4F51-B9F1-9EBB956D7FED}">
      <dgm:prSet phldrT="[Текст]" custT="1"/>
      <dgm:spPr/>
      <dgm:t>
        <a:bodyPr/>
        <a:lstStyle/>
        <a:p>
          <a:r>
            <a:rPr lang="ru-RU" sz="1600" b="1" dirty="0" smtClean="0"/>
            <a:t>соответствие общеобразовательной программе ДОО; соответствие материально-техническим и медико-социальным условиям пребывания детей в ДОО</a:t>
          </a:r>
        </a:p>
        <a:p>
          <a:endParaRPr lang="ru-RU" sz="1600" b="1" dirty="0"/>
        </a:p>
      </dgm:t>
    </dgm:pt>
    <dgm:pt modelId="{7E115C13-789B-4BF5-BA88-BE08CB53B7EC}" type="parTrans" cxnId="{44B32525-7382-4673-83DB-2FED6E533818}">
      <dgm:prSet/>
      <dgm:spPr/>
      <dgm:t>
        <a:bodyPr/>
        <a:lstStyle/>
        <a:p>
          <a:endParaRPr lang="ru-RU"/>
        </a:p>
      </dgm:t>
    </dgm:pt>
    <dgm:pt modelId="{4FA05EF0-3B4F-42A3-98C0-637A883F281F}" type="sibTrans" cxnId="{44B32525-7382-4673-83DB-2FED6E533818}">
      <dgm:prSet/>
      <dgm:spPr/>
      <dgm:t>
        <a:bodyPr/>
        <a:lstStyle/>
        <a:p>
          <a:endParaRPr lang="ru-RU"/>
        </a:p>
      </dgm:t>
    </dgm:pt>
    <dgm:pt modelId="{AAAD0A3D-E641-4D1B-9D50-5EF1113FEBF7}">
      <dgm:prSet phldrT="[Текст]" custT="1"/>
      <dgm:spPr/>
      <dgm:t>
        <a:bodyPr/>
        <a:lstStyle/>
        <a:p>
          <a:r>
            <a:rPr lang="ru-RU" sz="1600" b="1" dirty="0" smtClean="0"/>
            <a:t>соответствие возрастным возможностям детей; наличие свободного доступа детей к игрушкам, материалам, пособиям</a:t>
          </a:r>
          <a:endParaRPr lang="ru-RU" sz="1600" b="1" dirty="0"/>
        </a:p>
      </dgm:t>
    </dgm:pt>
    <dgm:pt modelId="{FF1EBEFC-8F97-4C93-BE15-9D3375141388}" type="parTrans" cxnId="{750A87D0-6BC4-4745-9647-B9925D260B5E}">
      <dgm:prSet/>
      <dgm:spPr/>
      <dgm:t>
        <a:bodyPr/>
        <a:lstStyle/>
        <a:p>
          <a:endParaRPr lang="ru-RU"/>
        </a:p>
      </dgm:t>
    </dgm:pt>
    <dgm:pt modelId="{1263C0DF-2B23-45F2-9354-1BF4C7D6B1EC}" type="sibTrans" cxnId="{750A87D0-6BC4-4745-9647-B9925D260B5E}">
      <dgm:prSet/>
      <dgm:spPr/>
      <dgm:t>
        <a:bodyPr/>
        <a:lstStyle/>
        <a:p>
          <a:endParaRPr lang="ru-RU"/>
        </a:p>
      </dgm:t>
    </dgm:pt>
    <dgm:pt modelId="{EC16B3FF-002F-476B-9873-F73B613D0842}">
      <dgm:prSet phldrT="[Текст]" custT="1"/>
      <dgm:spPr/>
      <dgm:t>
        <a:bodyPr/>
        <a:lstStyle/>
        <a:p>
          <a:r>
            <a:rPr lang="ru-RU" sz="1600" b="1" dirty="0" err="1" smtClean="0"/>
            <a:t>трансформируемость</a:t>
          </a:r>
          <a:r>
            <a:rPr lang="ru-RU" sz="1600" b="1" dirty="0" smtClean="0"/>
            <a:t> в зависимости от образовательной ситуации, интересов и возможностей детей;</a:t>
          </a:r>
          <a:endParaRPr lang="ru-RU" sz="1600" b="1" dirty="0"/>
        </a:p>
      </dgm:t>
    </dgm:pt>
    <dgm:pt modelId="{3BEE4BB6-49E1-4D74-B54A-40824A22B28E}" type="parTrans" cxnId="{E9415587-2C47-4CBB-91B9-61EAEE45DC2D}">
      <dgm:prSet/>
      <dgm:spPr/>
      <dgm:t>
        <a:bodyPr/>
        <a:lstStyle/>
        <a:p>
          <a:endParaRPr lang="ru-RU"/>
        </a:p>
      </dgm:t>
    </dgm:pt>
    <dgm:pt modelId="{975E9811-BAE6-4A22-91C5-F4EE9057AB84}" type="sibTrans" cxnId="{E9415587-2C47-4CBB-91B9-61EAEE45DC2D}">
      <dgm:prSet/>
      <dgm:spPr/>
      <dgm:t>
        <a:bodyPr/>
        <a:lstStyle/>
        <a:p>
          <a:endParaRPr lang="ru-RU"/>
        </a:p>
      </dgm:t>
    </dgm:pt>
    <dgm:pt modelId="{5F8281F7-ADE0-4D5B-9C24-8978BDE9AE7D}">
      <dgm:prSet phldrT="[Текст]" custT="1"/>
      <dgm:spPr/>
      <dgm:t>
        <a:bodyPr/>
        <a:lstStyle/>
        <a:p>
          <a:r>
            <a:rPr lang="ru-RU" sz="1600" b="1" dirty="0" smtClean="0"/>
            <a:t>возможность использования различных игрушек, оборудования и прочих </a:t>
          </a:r>
          <a:r>
            <a:rPr lang="ru-RU" sz="1600" b="1" dirty="0" err="1" smtClean="0"/>
            <a:t>ма-териалов</a:t>
          </a:r>
          <a:r>
            <a:rPr lang="ru-RU" sz="1600" b="1" dirty="0" smtClean="0"/>
            <a:t> в разных видах детской активности</a:t>
          </a:r>
          <a:endParaRPr lang="ru-RU" sz="1600" b="1" dirty="0"/>
        </a:p>
      </dgm:t>
    </dgm:pt>
    <dgm:pt modelId="{95DBDB98-8753-473B-B46E-1B96F0D4C214}" type="parTrans" cxnId="{E0279906-BAD0-43CF-9918-DF12BDD939B1}">
      <dgm:prSet/>
      <dgm:spPr/>
      <dgm:t>
        <a:bodyPr/>
        <a:lstStyle/>
        <a:p>
          <a:endParaRPr lang="ru-RU"/>
        </a:p>
      </dgm:t>
    </dgm:pt>
    <dgm:pt modelId="{517AD76B-5864-41ED-B840-52D7BA65E1CE}" type="sibTrans" cxnId="{E0279906-BAD0-43CF-9918-DF12BDD939B1}">
      <dgm:prSet/>
      <dgm:spPr/>
      <dgm:t>
        <a:bodyPr/>
        <a:lstStyle/>
        <a:p>
          <a:endParaRPr lang="ru-RU"/>
        </a:p>
      </dgm:t>
    </dgm:pt>
    <dgm:pt modelId="{7C0DB58C-C42A-495D-B9FD-9F84247B1A95}">
      <dgm:prSet phldrT="[Текст]" custT="1"/>
      <dgm:spPr/>
      <dgm:t>
        <a:bodyPr/>
        <a:lstStyle/>
        <a:p>
          <a:r>
            <a:rPr lang="ru-RU" sz="1600" b="1" dirty="0" smtClean="0"/>
            <a:t>вариативное использование различных пространств (помещений) и материалов (игрушек, оборудования и пр.) для стимулирования </a:t>
          </a:r>
          <a:r>
            <a:rPr lang="ru-RU" sz="1400" b="1" dirty="0" smtClean="0"/>
            <a:t>развития детей</a:t>
          </a:r>
          <a:endParaRPr lang="ru-RU" sz="1400" b="1" dirty="0"/>
        </a:p>
      </dgm:t>
    </dgm:pt>
    <dgm:pt modelId="{8DDB572E-0D11-4FB0-B9E8-FB69EF157AA1}" type="parTrans" cxnId="{90DCD6D6-A94C-45C2-96BB-FA41CB02936D}">
      <dgm:prSet/>
      <dgm:spPr/>
      <dgm:t>
        <a:bodyPr/>
        <a:lstStyle/>
        <a:p>
          <a:endParaRPr lang="ru-RU"/>
        </a:p>
      </dgm:t>
    </dgm:pt>
    <dgm:pt modelId="{05CE81B0-0A42-4EA9-B282-89E04A0D2B72}" type="sibTrans" cxnId="{90DCD6D6-A94C-45C2-96BB-FA41CB02936D}">
      <dgm:prSet/>
      <dgm:spPr/>
      <dgm:t>
        <a:bodyPr/>
        <a:lstStyle/>
        <a:p>
          <a:endParaRPr lang="ru-RU"/>
        </a:p>
      </dgm:t>
    </dgm:pt>
    <dgm:pt modelId="{30AF81DE-1FE5-4A70-9C6B-28649205A22E}" type="pres">
      <dgm:prSet presAssocID="{8528D0D4-4E28-42FC-A32C-2434BB8041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FD0D89-75CB-4F68-B8C9-74559694A0CD}" type="pres">
      <dgm:prSet presAssocID="{9EB674FD-97B8-4F51-B9F1-9EBB956D7FED}" presName="node" presStyleLbl="node1" presStyleIdx="0" presStyleCnt="5" custScaleY="116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B358E-3FB0-4F54-A260-CE0893F73E34}" type="pres">
      <dgm:prSet presAssocID="{4FA05EF0-3B4F-42A3-98C0-637A883F281F}" presName="sibTrans" presStyleCnt="0"/>
      <dgm:spPr/>
      <dgm:t>
        <a:bodyPr/>
        <a:lstStyle/>
        <a:p>
          <a:endParaRPr lang="ru-RU"/>
        </a:p>
      </dgm:t>
    </dgm:pt>
    <dgm:pt modelId="{B7AB4A86-6828-4DB1-A33F-71ACDD55E995}" type="pres">
      <dgm:prSet presAssocID="{AAAD0A3D-E641-4D1B-9D50-5EF1113FEBF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72BFE-E23E-4DA0-B1E0-4D28A248DA6E}" type="pres">
      <dgm:prSet presAssocID="{1263C0DF-2B23-45F2-9354-1BF4C7D6B1EC}" presName="sibTrans" presStyleCnt="0"/>
      <dgm:spPr/>
      <dgm:t>
        <a:bodyPr/>
        <a:lstStyle/>
        <a:p>
          <a:endParaRPr lang="ru-RU"/>
        </a:p>
      </dgm:t>
    </dgm:pt>
    <dgm:pt modelId="{75DA425B-6383-4200-B04C-461DDA2E9647}" type="pres">
      <dgm:prSet presAssocID="{EC16B3FF-002F-476B-9873-F73B613D084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136F8-702D-4E41-A094-821FB8A21262}" type="pres">
      <dgm:prSet presAssocID="{975E9811-BAE6-4A22-91C5-F4EE9057AB84}" presName="sibTrans" presStyleCnt="0"/>
      <dgm:spPr/>
      <dgm:t>
        <a:bodyPr/>
        <a:lstStyle/>
        <a:p>
          <a:endParaRPr lang="ru-RU"/>
        </a:p>
      </dgm:t>
    </dgm:pt>
    <dgm:pt modelId="{4FE2A9E1-233C-426F-96A5-A81E68973DA5}" type="pres">
      <dgm:prSet presAssocID="{5F8281F7-ADE0-4D5B-9C24-8978BDE9AE7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3B9A6-CBFD-4638-BE3B-D0E2E49BE3A7}" type="pres">
      <dgm:prSet presAssocID="{517AD76B-5864-41ED-B840-52D7BA65E1CE}" presName="sibTrans" presStyleCnt="0"/>
      <dgm:spPr/>
      <dgm:t>
        <a:bodyPr/>
        <a:lstStyle/>
        <a:p>
          <a:endParaRPr lang="ru-RU"/>
        </a:p>
      </dgm:t>
    </dgm:pt>
    <dgm:pt modelId="{9087AEB4-9475-4FFA-957F-355ABB83A848}" type="pres">
      <dgm:prSet presAssocID="{7C0DB58C-C42A-495D-B9FD-9F84247B1A9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A6D325-A5D9-49BE-B0C5-33868A595948}" type="presOf" srcId="{5F8281F7-ADE0-4D5B-9C24-8978BDE9AE7D}" destId="{4FE2A9E1-233C-426F-96A5-A81E68973DA5}" srcOrd="0" destOrd="0" presId="urn:microsoft.com/office/officeart/2005/8/layout/default"/>
    <dgm:cxn modelId="{44B32525-7382-4673-83DB-2FED6E533818}" srcId="{8528D0D4-4E28-42FC-A32C-2434BB80419E}" destId="{9EB674FD-97B8-4F51-B9F1-9EBB956D7FED}" srcOrd="0" destOrd="0" parTransId="{7E115C13-789B-4BF5-BA88-BE08CB53B7EC}" sibTransId="{4FA05EF0-3B4F-42A3-98C0-637A883F281F}"/>
    <dgm:cxn modelId="{90DCD6D6-A94C-45C2-96BB-FA41CB02936D}" srcId="{8528D0D4-4E28-42FC-A32C-2434BB80419E}" destId="{7C0DB58C-C42A-495D-B9FD-9F84247B1A95}" srcOrd="4" destOrd="0" parTransId="{8DDB572E-0D11-4FB0-B9E8-FB69EF157AA1}" sibTransId="{05CE81B0-0A42-4EA9-B282-89E04A0D2B72}"/>
    <dgm:cxn modelId="{E27F8C1A-5B0D-46C6-9684-4726DC3F8450}" type="presOf" srcId="{EC16B3FF-002F-476B-9873-F73B613D0842}" destId="{75DA425B-6383-4200-B04C-461DDA2E9647}" srcOrd="0" destOrd="0" presId="urn:microsoft.com/office/officeart/2005/8/layout/default"/>
    <dgm:cxn modelId="{E0279906-BAD0-43CF-9918-DF12BDD939B1}" srcId="{8528D0D4-4E28-42FC-A32C-2434BB80419E}" destId="{5F8281F7-ADE0-4D5B-9C24-8978BDE9AE7D}" srcOrd="3" destOrd="0" parTransId="{95DBDB98-8753-473B-B46E-1B96F0D4C214}" sibTransId="{517AD76B-5864-41ED-B840-52D7BA65E1CE}"/>
    <dgm:cxn modelId="{422403E1-10A2-4920-9394-C4448B0C2DAC}" type="presOf" srcId="{AAAD0A3D-E641-4D1B-9D50-5EF1113FEBF7}" destId="{B7AB4A86-6828-4DB1-A33F-71ACDD55E995}" srcOrd="0" destOrd="0" presId="urn:microsoft.com/office/officeart/2005/8/layout/default"/>
    <dgm:cxn modelId="{AC262789-D189-4A9B-823A-26BC59F12A0F}" type="presOf" srcId="{8528D0D4-4E28-42FC-A32C-2434BB80419E}" destId="{30AF81DE-1FE5-4A70-9C6B-28649205A22E}" srcOrd="0" destOrd="0" presId="urn:microsoft.com/office/officeart/2005/8/layout/default"/>
    <dgm:cxn modelId="{4C296019-FDBC-4809-A2EB-2431112C9E27}" type="presOf" srcId="{9EB674FD-97B8-4F51-B9F1-9EBB956D7FED}" destId="{92FD0D89-75CB-4F68-B8C9-74559694A0CD}" srcOrd="0" destOrd="0" presId="urn:microsoft.com/office/officeart/2005/8/layout/default"/>
    <dgm:cxn modelId="{750A87D0-6BC4-4745-9647-B9925D260B5E}" srcId="{8528D0D4-4E28-42FC-A32C-2434BB80419E}" destId="{AAAD0A3D-E641-4D1B-9D50-5EF1113FEBF7}" srcOrd="1" destOrd="0" parTransId="{FF1EBEFC-8F97-4C93-BE15-9D3375141388}" sibTransId="{1263C0DF-2B23-45F2-9354-1BF4C7D6B1EC}"/>
    <dgm:cxn modelId="{E9415587-2C47-4CBB-91B9-61EAEE45DC2D}" srcId="{8528D0D4-4E28-42FC-A32C-2434BB80419E}" destId="{EC16B3FF-002F-476B-9873-F73B613D0842}" srcOrd="2" destOrd="0" parTransId="{3BEE4BB6-49E1-4D74-B54A-40824A22B28E}" sibTransId="{975E9811-BAE6-4A22-91C5-F4EE9057AB84}"/>
    <dgm:cxn modelId="{9C70E393-5FD3-438B-94D7-6C5011F63C49}" type="presOf" srcId="{7C0DB58C-C42A-495D-B9FD-9F84247B1A95}" destId="{9087AEB4-9475-4FFA-957F-355ABB83A848}" srcOrd="0" destOrd="0" presId="urn:microsoft.com/office/officeart/2005/8/layout/default"/>
    <dgm:cxn modelId="{D9C4E74C-049E-4441-8D5D-583D005B9956}" type="presParOf" srcId="{30AF81DE-1FE5-4A70-9C6B-28649205A22E}" destId="{92FD0D89-75CB-4F68-B8C9-74559694A0CD}" srcOrd="0" destOrd="0" presId="urn:microsoft.com/office/officeart/2005/8/layout/default"/>
    <dgm:cxn modelId="{66F1E5D0-882E-41D0-B0F9-39392733AEBC}" type="presParOf" srcId="{30AF81DE-1FE5-4A70-9C6B-28649205A22E}" destId="{C28B358E-3FB0-4F54-A260-CE0893F73E34}" srcOrd="1" destOrd="0" presId="urn:microsoft.com/office/officeart/2005/8/layout/default"/>
    <dgm:cxn modelId="{155E3E1B-2B15-4E8A-946D-6386B3240F65}" type="presParOf" srcId="{30AF81DE-1FE5-4A70-9C6B-28649205A22E}" destId="{B7AB4A86-6828-4DB1-A33F-71ACDD55E995}" srcOrd="2" destOrd="0" presId="urn:microsoft.com/office/officeart/2005/8/layout/default"/>
    <dgm:cxn modelId="{F0ACB859-2274-4433-A420-E481EA816EEE}" type="presParOf" srcId="{30AF81DE-1FE5-4A70-9C6B-28649205A22E}" destId="{D7272BFE-E23E-4DA0-B1E0-4D28A248DA6E}" srcOrd="3" destOrd="0" presId="urn:microsoft.com/office/officeart/2005/8/layout/default"/>
    <dgm:cxn modelId="{4A71F0F6-67A4-4F7F-891C-4A447B04E6BF}" type="presParOf" srcId="{30AF81DE-1FE5-4A70-9C6B-28649205A22E}" destId="{75DA425B-6383-4200-B04C-461DDA2E9647}" srcOrd="4" destOrd="0" presId="urn:microsoft.com/office/officeart/2005/8/layout/default"/>
    <dgm:cxn modelId="{138F7AC1-923A-4B97-B752-4EB60EA40747}" type="presParOf" srcId="{30AF81DE-1FE5-4A70-9C6B-28649205A22E}" destId="{19C136F8-702D-4E41-A094-821FB8A21262}" srcOrd="5" destOrd="0" presId="urn:microsoft.com/office/officeart/2005/8/layout/default"/>
    <dgm:cxn modelId="{24EBA55C-369B-4854-B31C-ABDEFE87985C}" type="presParOf" srcId="{30AF81DE-1FE5-4A70-9C6B-28649205A22E}" destId="{4FE2A9E1-233C-426F-96A5-A81E68973DA5}" srcOrd="6" destOrd="0" presId="urn:microsoft.com/office/officeart/2005/8/layout/default"/>
    <dgm:cxn modelId="{8597A25E-8AD4-45AB-9F59-5E1EC8A7CC0B}" type="presParOf" srcId="{30AF81DE-1FE5-4A70-9C6B-28649205A22E}" destId="{A5D3B9A6-CBFD-4638-BE3B-D0E2E49BE3A7}" srcOrd="7" destOrd="0" presId="urn:microsoft.com/office/officeart/2005/8/layout/default"/>
    <dgm:cxn modelId="{5EB439E1-A676-48E9-8F2F-ABD4A108539C}" type="presParOf" srcId="{30AF81DE-1FE5-4A70-9C6B-28649205A22E}" destId="{9087AEB4-9475-4FFA-957F-355ABB83A848}" srcOrd="8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280774-F4FA-473B-9848-8777FD7EB4C1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0023312-11D1-42EA-8B88-AA3E42FE0D84}">
      <dgm:prSet phldrT="[Текст]" custT="1"/>
      <dgm:spPr/>
      <dgm:t>
        <a:bodyPr/>
        <a:lstStyle/>
        <a:p>
          <a:r>
            <a:rPr lang="ru-RU" sz="1800" b="1" dirty="0" smtClean="0"/>
            <a:t>реализация различных образовательных программ с учетом применения инклюзивного образования, а также национально-культурных, климатических и других условий;</a:t>
          </a:r>
          <a:endParaRPr lang="ru-RU" sz="1800" b="1" dirty="0"/>
        </a:p>
      </dgm:t>
    </dgm:pt>
    <dgm:pt modelId="{3C52816A-D1D8-46F4-9DD5-261F56A36C27}" type="parTrans" cxnId="{2EEBEBA4-318F-43C8-89FD-97C364FA7051}">
      <dgm:prSet/>
      <dgm:spPr/>
      <dgm:t>
        <a:bodyPr/>
        <a:lstStyle/>
        <a:p>
          <a:endParaRPr lang="ru-RU"/>
        </a:p>
      </dgm:t>
    </dgm:pt>
    <dgm:pt modelId="{DC4F8F5E-B22B-461A-ABBD-DE356F420763}" type="sibTrans" cxnId="{2EEBEBA4-318F-43C8-89FD-97C364FA7051}">
      <dgm:prSet/>
      <dgm:spPr/>
      <dgm:t>
        <a:bodyPr/>
        <a:lstStyle/>
        <a:p>
          <a:endParaRPr lang="ru-RU"/>
        </a:p>
      </dgm:t>
    </dgm:pt>
    <dgm:pt modelId="{7A0197F1-411C-44B0-ACFA-D10F9C005A69}">
      <dgm:prSet phldrT="[Текст]" custT="1"/>
      <dgm:spPr/>
      <dgm:t>
        <a:bodyPr/>
        <a:lstStyle/>
        <a:p>
          <a:r>
            <a:rPr lang="ru-RU" sz="1800" b="1" dirty="0" smtClean="0"/>
            <a:t>организация образовательного потенциала пространства ДОО и материалов, оборудования и инвентаря для развития детей дошкольного возраста, охраны и укрепления их здоровья, </a:t>
          </a:r>
          <a:r>
            <a:rPr lang="ru-RU" sz="1800" b="1" dirty="0" err="1" smtClean="0"/>
            <a:t>учѐта </a:t>
          </a:r>
          <a:r>
            <a:rPr lang="ru-RU" sz="1800" b="1" dirty="0" smtClean="0"/>
            <a:t>индивидуальных особенностей детей и коррекции их развития;</a:t>
          </a:r>
          <a:endParaRPr lang="ru-RU" sz="1800" b="1" dirty="0"/>
        </a:p>
      </dgm:t>
    </dgm:pt>
    <dgm:pt modelId="{0DEA8434-5BA8-4ABA-9752-635DFD2E5D67}" type="parTrans" cxnId="{8016A5ED-F092-4F6E-8713-64A9C7C91568}">
      <dgm:prSet/>
      <dgm:spPr/>
      <dgm:t>
        <a:bodyPr/>
        <a:lstStyle/>
        <a:p>
          <a:endParaRPr lang="ru-RU"/>
        </a:p>
      </dgm:t>
    </dgm:pt>
    <dgm:pt modelId="{F1D7BACA-0459-43D4-B478-31BAE328A619}" type="sibTrans" cxnId="{8016A5ED-F092-4F6E-8713-64A9C7C91568}">
      <dgm:prSet/>
      <dgm:spPr/>
      <dgm:t>
        <a:bodyPr/>
        <a:lstStyle/>
        <a:p>
          <a:endParaRPr lang="ru-RU"/>
        </a:p>
      </dgm:t>
    </dgm:pt>
    <dgm:pt modelId="{2ACABC0A-3A4F-4548-9610-41AFFF18E25C}">
      <dgm:prSet phldrT="[Текст]" custT="1"/>
      <dgm:spPr/>
      <dgm:t>
        <a:bodyPr/>
        <a:lstStyle/>
        <a:p>
          <a:r>
            <a:rPr lang="ru-RU" sz="1800" b="1" dirty="0" smtClean="0"/>
            <a:t>реализация двигательной активности детей, возможности общения </a:t>
          </a:r>
          <a:r>
            <a:rPr lang="ru-RU" sz="1800" b="1" smtClean="0"/>
            <a:t>и совместной </a:t>
          </a:r>
          <a:r>
            <a:rPr lang="ru-RU" sz="1800" b="1" dirty="0" smtClean="0"/>
            <a:t>деятельности детей и взрослых, а также возможности для уединения</a:t>
          </a:r>
          <a:endParaRPr lang="ru-RU" sz="1800" b="1" dirty="0"/>
        </a:p>
      </dgm:t>
    </dgm:pt>
    <dgm:pt modelId="{320C0EEA-672D-49DD-A8F5-52262B59CBCD}" type="parTrans" cxnId="{27DE0930-A054-4FAD-9907-51471EE02C27}">
      <dgm:prSet/>
      <dgm:spPr/>
      <dgm:t>
        <a:bodyPr/>
        <a:lstStyle/>
        <a:p>
          <a:endParaRPr lang="ru-RU"/>
        </a:p>
      </dgm:t>
    </dgm:pt>
    <dgm:pt modelId="{F2BE3E1A-8EDD-4C94-A8FA-F125B5CAD347}" type="sibTrans" cxnId="{27DE0930-A054-4FAD-9907-51471EE02C27}">
      <dgm:prSet/>
      <dgm:spPr/>
      <dgm:t>
        <a:bodyPr/>
        <a:lstStyle/>
        <a:p>
          <a:endParaRPr lang="ru-RU"/>
        </a:p>
      </dgm:t>
    </dgm:pt>
    <dgm:pt modelId="{CC465886-F265-4315-82F5-02AE279537B6}" type="pres">
      <dgm:prSet presAssocID="{FA280774-F4FA-473B-9848-8777FD7EB4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EB71C8-E7F5-4A84-B112-4EC7FC399407}" type="pres">
      <dgm:prSet presAssocID="{90023312-11D1-42EA-8B88-AA3E42FE0D84}" presName="parentLin" presStyleCnt="0"/>
      <dgm:spPr/>
    </dgm:pt>
    <dgm:pt modelId="{E53B0881-54E3-4DF4-BE9A-3F17336D40C7}" type="pres">
      <dgm:prSet presAssocID="{90023312-11D1-42EA-8B88-AA3E42FE0D8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7FF7A23-AC9B-428C-8455-BA0B056BEAB2}" type="pres">
      <dgm:prSet presAssocID="{90023312-11D1-42EA-8B88-AA3E42FE0D84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2E572-3577-4E77-B525-4F960FD03860}" type="pres">
      <dgm:prSet presAssocID="{90023312-11D1-42EA-8B88-AA3E42FE0D84}" presName="negativeSpace" presStyleCnt="0"/>
      <dgm:spPr/>
    </dgm:pt>
    <dgm:pt modelId="{5C2A3316-B545-4F28-9F86-2A25F6E42DCC}" type="pres">
      <dgm:prSet presAssocID="{90023312-11D1-42EA-8B88-AA3E42FE0D84}" presName="childText" presStyleLbl="conFgAcc1" presStyleIdx="0" presStyleCnt="3">
        <dgm:presLayoutVars>
          <dgm:bulletEnabled val="1"/>
        </dgm:presLayoutVars>
      </dgm:prSet>
      <dgm:spPr/>
    </dgm:pt>
    <dgm:pt modelId="{2E77C19D-9F74-4BE5-83F2-D7B598AD9524}" type="pres">
      <dgm:prSet presAssocID="{DC4F8F5E-B22B-461A-ABBD-DE356F420763}" presName="spaceBetweenRectangles" presStyleCnt="0"/>
      <dgm:spPr/>
    </dgm:pt>
    <dgm:pt modelId="{389C4DAF-B780-4BAF-9261-E6A675DF0794}" type="pres">
      <dgm:prSet presAssocID="{7A0197F1-411C-44B0-ACFA-D10F9C005A69}" presName="parentLin" presStyleCnt="0"/>
      <dgm:spPr/>
    </dgm:pt>
    <dgm:pt modelId="{8D141B7B-E186-4014-85C3-F156429BEF54}" type="pres">
      <dgm:prSet presAssocID="{7A0197F1-411C-44B0-ACFA-D10F9C005A6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726D5CF-84AC-45B9-AF9D-456F29064F7D}" type="pres">
      <dgm:prSet presAssocID="{7A0197F1-411C-44B0-ACFA-D10F9C005A69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EDA6C-41E0-4E18-A396-764590F98183}" type="pres">
      <dgm:prSet presAssocID="{7A0197F1-411C-44B0-ACFA-D10F9C005A69}" presName="negativeSpace" presStyleCnt="0"/>
      <dgm:spPr/>
    </dgm:pt>
    <dgm:pt modelId="{DCA238BF-036F-464E-B7AD-CD60116B4ACC}" type="pres">
      <dgm:prSet presAssocID="{7A0197F1-411C-44B0-ACFA-D10F9C005A69}" presName="childText" presStyleLbl="conFgAcc1" presStyleIdx="1" presStyleCnt="3">
        <dgm:presLayoutVars>
          <dgm:bulletEnabled val="1"/>
        </dgm:presLayoutVars>
      </dgm:prSet>
      <dgm:spPr/>
    </dgm:pt>
    <dgm:pt modelId="{39928BCA-38E5-4FA2-9074-65B4E384B8BD}" type="pres">
      <dgm:prSet presAssocID="{F1D7BACA-0459-43D4-B478-31BAE328A619}" presName="spaceBetweenRectangles" presStyleCnt="0"/>
      <dgm:spPr/>
    </dgm:pt>
    <dgm:pt modelId="{6E34B7E5-2D94-4AF9-A1C2-1F3B5CE27027}" type="pres">
      <dgm:prSet presAssocID="{2ACABC0A-3A4F-4548-9610-41AFFF18E25C}" presName="parentLin" presStyleCnt="0"/>
      <dgm:spPr/>
    </dgm:pt>
    <dgm:pt modelId="{2DBC4EE8-E819-475D-A51B-520E96A34F62}" type="pres">
      <dgm:prSet presAssocID="{2ACABC0A-3A4F-4548-9610-41AFFF18E25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B3E37D5-599B-4D7C-9BB5-A484AE81F8F4}" type="pres">
      <dgm:prSet presAssocID="{2ACABC0A-3A4F-4548-9610-41AFFF18E25C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88358-3E39-4767-911A-CF78411932FA}" type="pres">
      <dgm:prSet presAssocID="{2ACABC0A-3A4F-4548-9610-41AFFF18E25C}" presName="negativeSpace" presStyleCnt="0"/>
      <dgm:spPr/>
    </dgm:pt>
    <dgm:pt modelId="{3C07DA80-54EE-4F12-91CC-8A2117409202}" type="pres">
      <dgm:prSet presAssocID="{2ACABC0A-3A4F-4548-9610-41AFFF18E25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B57C82E-2963-4375-A083-42EF428B97E3}" type="presOf" srcId="{7A0197F1-411C-44B0-ACFA-D10F9C005A69}" destId="{8D141B7B-E186-4014-85C3-F156429BEF54}" srcOrd="0" destOrd="0" presId="urn:microsoft.com/office/officeart/2005/8/layout/list1"/>
    <dgm:cxn modelId="{FB657331-EF7B-441E-B7F5-A8A5C847ABF9}" type="presOf" srcId="{7A0197F1-411C-44B0-ACFA-D10F9C005A69}" destId="{8726D5CF-84AC-45B9-AF9D-456F29064F7D}" srcOrd="1" destOrd="0" presId="urn:microsoft.com/office/officeart/2005/8/layout/list1"/>
    <dgm:cxn modelId="{A3E1E887-20B1-473C-8FE5-B578CC06840C}" type="presOf" srcId="{90023312-11D1-42EA-8B88-AA3E42FE0D84}" destId="{47FF7A23-AC9B-428C-8455-BA0B056BEAB2}" srcOrd="1" destOrd="0" presId="urn:microsoft.com/office/officeart/2005/8/layout/list1"/>
    <dgm:cxn modelId="{BDCD6DEF-E9BB-4852-B38A-F2351524C5DB}" type="presOf" srcId="{2ACABC0A-3A4F-4548-9610-41AFFF18E25C}" destId="{2DBC4EE8-E819-475D-A51B-520E96A34F62}" srcOrd="0" destOrd="0" presId="urn:microsoft.com/office/officeart/2005/8/layout/list1"/>
    <dgm:cxn modelId="{8016A5ED-F092-4F6E-8713-64A9C7C91568}" srcId="{FA280774-F4FA-473B-9848-8777FD7EB4C1}" destId="{7A0197F1-411C-44B0-ACFA-D10F9C005A69}" srcOrd="1" destOrd="0" parTransId="{0DEA8434-5BA8-4ABA-9752-635DFD2E5D67}" sibTransId="{F1D7BACA-0459-43D4-B478-31BAE328A619}"/>
    <dgm:cxn modelId="{503F5460-CD0C-4C47-9AA1-F4299B03B18A}" type="presOf" srcId="{2ACABC0A-3A4F-4548-9610-41AFFF18E25C}" destId="{7B3E37D5-599B-4D7C-9BB5-A484AE81F8F4}" srcOrd="1" destOrd="0" presId="urn:microsoft.com/office/officeart/2005/8/layout/list1"/>
    <dgm:cxn modelId="{2EEBEBA4-318F-43C8-89FD-97C364FA7051}" srcId="{FA280774-F4FA-473B-9848-8777FD7EB4C1}" destId="{90023312-11D1-42EA-8B88-AA3E42FE0D84}" srcOrd="0" destOrd="0" parTransId="{3C52816A-D1D8-46F4-9DD5-261F56A36C27}" sibTransId="{DC4F8F5E-B22B-461A-ABBD-DE356F420763}"/>
    <dgm:cxn modelId="{BA8DD4AE-D192-4085-93D5-3FFF9A8A604D}" type="presOf" srcId="{FA280774-F4FA-473B-9848-8777FD7EB4C1}" destId="{CC465886-F265-4315-82F5-02AE279537B6}" srcOrd="0" destOrd="0" presId="urn:microsoft.com/office/officeart/2005/8/layout/list1"/>
    <dgm:cxn modelId="{27DE0930-A054-4FAD-9907-51471EE02C27}" srcId="{FA280774-F4FA-473B-9848-8777FD7EB4C1}" destId="{2ACABC0A-3A4F-4548-9610-41AFFF18E25C}" srcOrd="2" destOrd="0" parTransId="{320C0EEA-672D-49DD-A8F5-52262B59CBCD}" sibTransId="{F2BE3E1A-8EDD-4C94-A8FA-F125B5CAD347}"/>
    <dgm:cxn modelId="{16B3CD63-5496-4231-B839-7653F61A0A71}" type="presOf" srcId="{90023312-11D1-42EA-8B88-AA3E42FE0D84}" destId="{E53B0881-54E3-4DF4-BE9A-3F17336D40C7}" srcOrd="0" destOrd="0" presId="urn:microsoft.com/office/officeart/2005/8/layout/list1"/>
    <dgm:cxn modelId="{138DF577-E49A-49F5-93B1-233333D9E900}" type="presParOf" srcId="{CC465886-F265-4315-82F5-02AE279537B6}" destId="{F0EB71C8-E7F5-4A84-B112-4EC7FC399407}" srcOrd="0" destOrd="0" presId="urn:microsoft.com/office/officeart/2005/8/layout/list1"/>
    <dgm:cxn modelId="{A614CE94-4318-4C91-97CF-DDB5A9772163}" type="presParOf" srcId="{F0EB71C8-E7F5-4A84-B112-4EC7FC399407}" destId="{E53B0881-54E3-4DF4-BE9A-3F17336D40C7}" srcOrd="0" destOrd="0" presId="urn:microsoft.com/office/officeart/2005/8/layout/list1"/>
    <dgm:cxn modelId="{9AB8993D-6FE5-403C-B394-FE8A29FCC500}" type="presParOf" srcId="{F0EB71C8-E7F5-4A84-B112-4EC7FC399407}" destId="{47FF7A23-AC9B-428C-8455-BA0B056BEAB2}" srcOrd="1" destOrd="0" presId="urn:microsoft.com/office/officeart/2005/8/layout/list1"/>
    <dgm:cxn modelId="{AD963096-C031-4FD5-8528-E9C8A0D1A915}" type="presParOf" srcId="{CC465886-F265-4315-82F5-02AE279537B6}" destId="{89E2E572-3577-4E77-B525-4F960FD03860}" srcOrd="1" destOrd="0" presId="urn:microsoft.com/office/officeart/2005/8/layout/list1"/>
    <dgm:cxn modelId="{21AD7B3F-6EAD-4ABD-8A93-91D98F7DA123}" type="presParOf" srcId="{CC465886-F265-4315-82F5-02AE279537B6}" destId="{5C2A3316-B545-4F28-9F86-2A25F6E42DCC}" srcOrd="2" destOrd="0" presId="urn:microsoft.com/office/officeart/2005/8/layout/list1"/>
    <dgm:cxn modelId="{902539CC-7A41-43FB-A546-D70AE6F94A71}" type="presParOf" srcId="{CC465886-F265-4315-82F5-02AE279537B6}" destId="{2E77C19D-9F74-4BE5-83F2-D7B598AD9524}" srcOrd="3" destOrd="0" presId="urn:microsoft.com/office/officeart/2005/8/layout/list1"/>
    <dgm:cxn modelId="{A60D3C6C-465D-49C2-B5F7-6FBFCCC95983}" type="presParOf" srcId="{CC465886-F265-4315-82F5-02AE279537B6}" destId="{389C4DAF-B780-4BAF-9261-E6A675DF0794}" srcOrd="4" destOrd="0" presId="urn:microsoft.com/office/officeart/2005/8/layout/list1"/>
    <dgm:cxn modelId="{9B9D483F-FA8D-41C9-A520-264948C9150C}" type="presParOf" srcId="{389C4DAF-B780-4BAF-9261-E6A675DF0794}" destId="{8D141B7B-E186-4014-85C3-F156429BEF54}" srcOrd="0" destOrd="0" presId="urn:microsoft.com/office/officeart/2005/8/layout/list1"/>
    <dgm:cxn modelId="{0D100283-0681-4E55-93C2-20A8E8C2A543}" type="presParOf" srcId="{389C4DAF-B780-4BAF-9261-E6A675DF0794}" destId="{8726D5CF-84AC-45B9-AF9D-456F29064F7D}" srcOrd="1" destOrd="0" presId="urn:microsoft.com/office/officeart/2005/8/layout/list1"/>
    <dgm:cxn modelId="{3C858849-EC51-42D9-BA36-A3C437B27D46}" type="presParOf" srcId="{CC465886-F265-4315-82F5-02AE279537B6}" destId="{162EDA6C-41E0-4E18-A396-764590F98183}" srcOrd="5" destOrd="0" presId="urn:microsoft.com/office/officeart/2005/8/layout/list1"/>
    <dgm:cxn modelId="{B65578C6-07F6-4C46-8D62-D5AC4E51B3AE}" type="presParOf" srcId="{CC465886-F265-4315-82F5-02AE279537B6}" destId="{DCA238BF-036F-464E-B7AD-CD60116B4ACC}" srcOrd="6" destOrd="0" presId="urn:microsoft.com/office/officeart/2005/8/layout/list1"/>
    <dgm:cxn modelId="{DBA9E90A-CEF6-43D1-9E1C-45A2B98FF222}" type="presParOf" srcId="{CC465886-F265-4315-82F5-02AE279537B6}" destId="{39928BCA-38E5-4FA2-9074-65B4E384B8BD}" srcOrd="7" destOrd="0" presId="urn:microsoft.com/office/officeart/2005/8/layout/list1"/>
    <dgm:cxn modelId="{F79B2E06-B198-4211-9A46-5665E43C19B5}" type="presParOf" srcId="{CC465886-F265-4315-82F5-02AE279537B6}" destId="{6E34B7E5-2D94-4AF9-A1C2-1F3B5CE27027}" srcOrd="8" destOrd="0" presId="urn:microsoft.com/office/officeart/2005/8/layout/list1"/>
    <dgm:cxn modelId="{97C2E025-BAF4-43C2-9829-A055A79F1E93}" type="presParOf" srcId="{6E34B7E5-2D94-4AF9-A1C2-1F3B5CE27027}" destId="{2DBC4EE8-E819-475D-A51B-520E96A34F62}" srcOrd="0" destOrd="0" presId="urn:microsoft.com/office/officeart/2005/8/layout/list1"/>
    <dgm:cxn modelId="{8BCC63FE-1495-4092-AF5C-0CED48DB87CE}" type="presParOf" srcId="{6E34B7E5-2D94-4AF9-A1C2-1F3B5CE27027}" destId="{7B3E37D5-599B-4D7C-9BB5-A484AE81F8F4}" srcOrd="1" destOrd="0" presId="urn:microsoft.com/office/officeart/2005/8/layout/list1"/>
    <dgm:cxn modelId="{64082DB7-2385-4901-8649-98C6C027D83E}" type="presParOf" srcId="{CC465886-F265-4315-82F5-02AE279537B6}" destId="{22188358-3E39-4767-911A-CF78411932FA}" srcOrd="9" destOrd="0" presId="urn:microsoft.com/office/officeart/2005/8/layout/list1"/>
    <dgm:cxn modelId="{6E9F2CDE-435E-4E03-80F3-FCCBEEE59979}" type="presParOf" srcId="{CC465886-F265-4315-82F5-02AE279537B6}" destId="{3C07DA80-54EE-4F12-91CC-8A2117409202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4D8074-616D-4C8F-815E-48D609EC6D22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AFA56C5-A370-4DD1-90E1-24B588220CCE}">
      <dgm:prSet phldrT="[Текст]" custT="1"/>
      <dgm:spPr/>
      <dgm:t>
        <a:bodyPr/>
        <a:lstStyle/>
        <a:p>
          <a:r>
            <a:rPr lang="ru-RU" sz="1600" b="1" dirty="0" smtClean="0"/>
            <a:t>провоцировать ребенка на агрессивные действия;</a:t>
          </a:r>
          <a:endParaRPr lang="ru-RU" sz="1600" b="1" dirty="0"/>
        </a:p>
      </dgm:t>
    </dgm:pt>
    <dgm:pt modelId="{9C82CE66-5288-44F9-9ADB-F628B80B69CD}" type="parTrans" cxnId="{7F13D6E1-B95A-4ED3-B1C8-4D268F4E0715}">
      <dgm:prSet/>
      <dgm:spPr/>
      <dgm:t>
        <a:bodyPr/>
        <a:lstStyle/>
        <a:p>
          <a:endParaRPr lang="ru-RU"/>
        </a:p>
      </dgm:t>
    </dgm:pt>
    <dgm:pt modelId="{58C276A8-5AF8-4F4C-BC08-4B0DD0128D99}" type="sibTrans" cxnId="{7F13D6E1-B95A-4ED3-B1C8-4D268F4E0715}">
      <dgm:prSet/>
      <dgm:spPr/>
      <dgm:t>
        <a:bodyPr/>
        <a:lstStyle/>
        <a:p>
          <a:endParaRPr lang="ru-RU"/>
        </a:p>
      </dgm:t>
    </dgm:pt>
    <dgm:pt modelId="{4BB72A2D-8D17-4C82-9A73-F6256D89A30E}">
      <dgm:prSet phldrT="[Текст]" custT="1"/>
      <dgm:spPr/>
      <dgm:t>
        <a:bodyPr/>
        <a:lstStyle/>
        <a:p>
          <a:r>
            <a:rPr lang="ru-RU" sz="1600" b="1" dirty="0" smtClean="0"/>
            <a:t>вызывать у него проявление жестокости по отношению к персонажам игры, в роли которых могут выступать играющие </a:t>
          </a:r>
          <a:r>
            <a:rPr lang="ru-RU" sz="1600" b="1" dirty="0" err="1" smtClean="0"/>
            <a:t>партнѐры</a:t>
          </a:r>
          <a:endParaRPr lang="ru-RU" sz="1600" b="1" dirty="0"/>
        </a:p>
      </dgm:t>
    </dgm:pt>
    <dgm:pt modelId="{BFDE31D5-B7F6-4CED-8EE6-F5A45FE63E37}" type="parTrans" cxnId="{D6BC7766-5DDD-4C60-AE21-2EF0A5843362}">
      <dgm:prSet/>
      <dgm:spPr/>
      <dgm:t>
        <a:bodyPr/>
        <a:lstStyle/>
        <a:p>
          <a:endParaRPr lang="ru-RU"/>
        </a:p>
      </dgm:t>
    </dgm:pt>
    <dgm:pt modelId="{67294DA8-C8A0-443F-AEA8-3344EFFBA068}" type="sibTrans" cxnId="{D6BC7766-5DDD-4C60-AE21-2EF0A5843362}">
      <dgm:prSet/>
      <dgm:spPr/>
      <dgm:t>
        <a:bodyPr/>
        <a:lstStyle/>
        <a:p>
          <a:endParaRPr lang="ru-RU"/>
        </a:p>
      </dgm:t>
    </dgm:pt>
    <dgm:pt modelId="{C6026F5F-25FA-4196-83C9-567619CF5B60}">
      <dgm:prSet phldrT="[Текст]" custT="1"/>
      <dgm:spPr/>
      <dgm:t>
        <a:bodyPr/>
        <a:lstStyle/>
        <a:p>
          <a:r>
            <a:rPr lang="ru-RU" sz="1600" b="1" dirty="0" smtClean="0"/>
            <a:t>провоцировать игровые сюжеты, связанные с безнравственностью и насилием;</a:t>
          </a:r>
          <a:endParaRPr lang="ru-RU" sz="1600" b="1" dirty="0"/>
        </a:p>
      </dgm:t>
    </dgm:pt>
    <dgm:pt modelId="{4548EB62-620C-45FB-A8D6-0A674D552E0E}" type="parTrans" cxnId="{853A902B-55C2-4FC8-8720-5AC98FD55858}">
      <dgm:prSet/>
      <dgm:spPr/>
      <dgm:t>
        <a:bodyPr/>
        <a:lstStyle/>
        <a:p>
          <a:endParaRPr lang="ru-RU"/>
        </a:p>
      </dgm:t>
    </dgm:pt>
    <dgm:pt modelId="{40F4A7DE-DB07-4702-AE9C-9061228FC63D}" type="sibTrans" cxnId="{853A902B-55C2-4FC8-8720-5AC98FD55858}">
      <dgm:prSet/>
      <dgm:spPr/>
      <dgm:t>
        <a:bodyPr/>
        <a:lstStyle/>
        <a:p>
          <a:endParaRPr lang="ru-RU"/>
        </a:p>
      </dgm:t>
    </dgm:pt>
    <dgm:pt modelId="{85B7A554-E5BE-4661-AEA6-35296AEB3796}">
      <dgm:prSet phldrT="[Текст]" custT="1"/>
      <dgm:spPr/>
      <dgm:t>
        <a:bodyPr/>
        <a:lstStyle/>
        <a:p>
          <a:r>
            <a:rPr lang="ru-RU" sz="1600" b="1" dirty="0" smtClean="0"/>
            <a:t>вызывать у </a:t>
          </a:r>
          <a:r>
            <a:rPr lang="ru-RU" sz="1600" b="1" dirty="0" err="1" smtClean="0"/>
            <a:t>ребѐнка </a:t>
          </a:r>
          <a:r>
            <a:rPr lang="ru-RU" sz="1600" b="1" dirty="0" smtClean="0"/>
            <a:t>нездоровый интерес к сексуальным проблемам, выходящим за рамки его возрастной компетенции;</a:t>
          </a:r>
          <a:endParaRPr lang="ru-RU" sz="1600" b="1" dirty="0"/>
        </a:p>
      </dgm:t>
    </dgm:pt>
    <dgm:pt modelId="{DB836823-2390-4FA2-B853-408943024EB5}" type="parTrans" cxnId="{1D6D0D58-D6C1-437C-934D-DFFDACC02A24}">
      <dgm:prSet/>
      <dgm:spPr/>
      <dgm:t>
        <a:bodyPr/>
        <a:lstStyle/>
        <a:p>
          <a:endParaRPr lang="ru-RU"/>
        </a:p>
      </dgm:t>
    </dgm:pt>
    <dgm:pt modelId="{8F7A444D-0DF8-4C07-B196-83AF3D5A1F5B}" type="sibTrans" cxnId="{1D6D0D58-D6C1-437C-934D-DFFDACC02A24}">
      <dgm:prSet/>
      <dgm:spPr/>
      <dgm:t>
        <a:bodyPr/>
        <a:lstStyle/>
        <a:p>
          <a:endParaRPr lang="ru-RU"/>
        </a:p>
      </dgm:t>
    </dgm:pt>
    <dgm:pt modelId="{8CF3394F-AC1F-4989-9AF0-45C46DA13027}">
      <dgm:prSet phldrT="[Текст]" custT="1"/>
      <dgm:spPr/>
      <dgm:t>
        <a:bodyPr/>
        <a:lstStyle/>
        <a:p>
          <a:r>
            <a:rPr lang="ru-RU" sz="1600" b="1" dirty="0" smtClean="0"/>
            <a:t>провоцировать </a:t>
          </a:r>
          <a:r>
            <a:rPr lang="ru-RU" sz="1600" b="1" dirty="0" err="1" smtClean="0"/>
            <a:t>ребѐнка </a:t>
          </a:r>
          <a:r>
            <a:rPr lang="ru-RU" sz="1600" b="1" dirty="0" smtClean="0"/>
            <a:t>на пренебрежительное или негативное отношение к расовым особенностям и физическим недостаткам других людей.</a:t>
          </a:r>
          <a:endParaRPr lang="ru-RU" sz="1600" b="1" dirty="0"/>
        </a:p>
      </dgm:t>
    </dgm:pt>
    <dgm:pt modelId="{D7EE0C71-91F1-4DF8-A066-DF878EF3F180}" type="parTrans" cxnId="{98CE0F0D-1802-4AD9-8561-20BD9B0455EB}">
      <dgm:prSet/>
      <dgm:spPr/>
      <dgm:t>
        <a:bodyPr/>
        <a:lstStyle/>
        <a:p>
          <a:endParaRPr lang="ru-RU"/>
        </a:p>
      </dgm:t>
    </dgm:pt>
    <dgm:pt modelId="{48643156-9DD0-4D97-BB79-03C73921308D}" type="sibTrans" cxnId="{98CE0F0D-1802-4AD9-8561-20BD9B0455EB}">
      <dgm:prSet/>
      <dgm:spPr/>
      <dgm:t>
        <a:bodyPr/>
        <a:lstStyle/>
        <a:p>
          <a:endParaRPr lang="ru-RU"/>
        </a:p>
      </dgm:t>
    </dgm:pt>
    <dgm:pt modelId="{1E82157C-D24E-42F4-AEFC-121B784EB0A3}" type="pres">
      <dgm:prSet presAssocID="{F44D8074-616D-4C8F-815E-48D609EC6D2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2A921D-7424-4FB1-95BA-0FEB32B7C570}" type="pres">
      <dgm:prSet presAssocID="{DAFA56C5-A370-4DD1-90E1-24B588220CC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E625DB-7918-4B5F-9005-648E04A9B1DA}" type="pres">
      <dgm:prSet presAssocID="{58C276A8-5AF8-4F4C-BC08-4B0DD0128D99}" presName="sibTrans" presStyleCnt="0"/>
      <dgm:spPr/>
    </dgm:pt>
    <dgm:pt modelId="{C542C0C7-6C5E-4ABC-873C-BAEB8003E9D6}" type="pres">
      <dgm:prSet presAssocID="{4BB72A2D-8D17-4C82-9A73-F6256D89A30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DA286-8DA8-425F-A26D-A7A406D3A707}" type="pres">
      <dgm:prSet presAssocID="{67294DA8-C8A0-443F-AEA8-3344EFFBA068}" presName="sibTrans" presStyleCnt="0"/>
      <dgm:spPr/>
    </dgm:pt>
    <dgm:pt modelId="{BF49C240-3A87-4A8A-8D4C-C870F00A5D63}" type="pres">
      <dgm:prSet presAssocID="{C6026F5F-25FA-4196-83C9-567619CF5B6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72FC8-ED57-4529-B9B7-6E5AEB81E682}" type="pres">
      <dgm:prSet presAssocID="{40F4A7DE-DB07-4702-AE9C-9061228FC63D}" presName="sibTrans" presStyleCnt="0"/>
      <dgm:spPr/>
    </dgm:pt>
    <dgm:pt modelId="{504BA956-93F5-41BA-B092-A2712358EC22}" type="pres">
      <dgm:prSet presAssocID="{85B7A554-E5BE-4661-AEA6-35296AEB379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CFA58-73E6-4570-B342-F36B2B19270D}" type="pres">
      <dgm:prSet presAssocID="{8F7A444D-0DF8-4C07-B196-83AF3D5A1F5B}" presName="sibTrans" presStyleCnt="0"/>
      <dgm:spPr/>
    </dgm:pt>
    <dgm:pt modelId="{F729A26A-07B3-4151-BC11-24A66AD067BC}" type="pres">
      <dgm:prSet presAssocID="{8CF3394F-AC1F-4989-9AF0-45C46DA1302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DCB2F4-4675-4BE8-A405-2213D5DC9B27}" type="presOf" srcId="{C6026F5F-25FA-4196-83C9-567619CF5B60}" destId="{BF49C240-3A87-4A8A-8D4C-C870F00A5D63}" srcOrd="0" destOrd="0" presId="urn:microsoft.com/office/officeart/2005/8/layout/default"/>
    <dgm:cxn modelId="{7F13D6E1-B95A-4ED3-B1C8-4D268F4E0715}" srcId="{F44D8074-616D-4C8F-815E-48D609EC6D22}" destId="{DAFA56C5-A370-4DD1-90E1-24B588220CCE}" srcOrd="0" destOrd="0" parTransId="{9C82CE66-5288-44F9-9ADB-F628B80B69CD}" sibTransId="{58C276A8-5AF8-4F4C-BC08-4B0DD0128D99}"/>
    <dgm:cxn modelId="{1D6D0D58-D6C1-437C-934D-DFFDACC02A24}" srcId="{F44D8074-616D-4C8F-815E-48D609EC6D22}" destId="{85B7A554-E5BE-4661-AEA6-35296AEB3796}" srcOrd="3" destOrd="0" parTransId="{DB836823-2390-4FA2-B853-408943024EB5}" sibTransId="{8F7A444D-0DF8-4C07-B196-83AF3D5A1F5B}"/>
    <dgm:cxn modelId="{9E994475-010C-409A-B286-A5A82C815415}" type="presOf" srcId="{4BB72A2D-8D17-4C82-9A73-F6256D89A30E}" destId="{C542C0C7-6C5E-4ABC-873C-BAEB8003E9D6}" srcOrd="0" destOrd="0" presId="urn:microsoft.com/office/officeart/2005/8/layout/default"/>
    <dgm:cxn modelId="{853A902B-55C2-4FC8-8720-5AC98FD55858}" srcId="{F44D8074-616D-4C8F-815E-48D609EC6D22}" destId="{C6026F5F-25FA-4196-83C9-567619CF5B60}" srcOrd="2" destOrd="0" parTransId="{4548EB62-620C-45FB-A8D6-0A674D552E0E}" sibTransId="{40F4A7DE-DB07-4702-AE9C-9061228FC63D}"/>
    <dgm:cxn modelId="{B4AB2CC4-F9A3-454B-B31E-9DBA60C676C5}" type="presOf" srcId="{F44D8074-616D-4C8F-815E-48D609EC6D22}" destId="{1E82157C-D24E-42F4-AEFC-121B784EB0A3}" srcOrd="0" destOrd="0" presId="urn:microsoft.com/office/officeart/2005/8/layout/default"/>
    <dgm:cxn modelId="{98CE0F0D-1802-4AD9-8561-20BD9B0455EB}" srcId="{F44D8074-616D-4C8F-815E-48D609EC6D22}" destId="{8CF3394F-AC1F-4989-9AF0-45C46DA13027}" srcOrd="4" destOrd="0" parTransId="{D7EE0C71-91F1-4DF8-A066-DF878EF3F180}" sibTransId="{48643156-9DD0-4D97-BB79-03C73921308D}"/>
    <dgm:cxn modelId="{BB80E309-FC10-48FD-8C02-9FE0F3947F4A}" type="presOf" srcId="{85B7A554-E5BE-4661-AEA6-35296AEB3796}" destId="{504BA956-93F5-41BA-B092-A2712358EC22}" srcOrd="0" destOrd="0" presId="urn:microsoft.com/office/officeart/2005/8/layout/default"/>
    <dgm:cxn modelId="{7B27A760-5310-4BE0-849F-CDE90F5613B2}" type="presOf" srcId="{8CF3394F-AC1F-4989-9AF0-45C46DA13027}" destId="{F729A26A-07B3-4151-BC11-24A66AD067BC}" srcOrd="0" destOrd="0" presId="urn:microsoft.com/office/officeart/2005/8/layout/default"/>
    <dgm:cxn modelId="{D6BC7766-5DDD-4C60-AE21-2EF0A5843362}" srcId="{F44D8074-616D-4C8F-815E-48D609EC6D22}" destId="{4BB72A2D-8D17-4C82-9A73-F6256D89A30E}" srcOrd="1" destOrd="0" parTransId="{BFDE31D5-B7F6-4CED-8EE6-F5A45FE63E37}" sibTransId="{67294DA8-C8A0-443F-AEA8-3344EFFBA068}"/>
    <dgm:cxn modelId="{C6BE9005-02B0-4257-B0E9-C4B3A04B5ACE}" type="presOf" srcId="{DAFA56C5-A370-4DD1-90E1-24B588220CCE}" destId="{E92A921D-7424-4FB1-95BA-0FEB32B7C570}" srcOrd="0" destOrd="0" presId="urn:microsoft.com/office/officeart/2005/8/layout/default"/>
    <dgm:cxn modelId="{78B5052D-83BD-4666-95F9-08ACEC627334}" type="presParOf" srcId="{1E82157C-D24E-42F4-AEFC-121B784EB0A3}" destId="{E92A921D-7424-4FB1-95BA-0FEB32B7C570}" srcOrd="0" destOrd="0" presId="urn:microsoft.com/office/officeart/2005/8/layout/default"/>
    <dgm:cxn modelId="{E9069287-0C4B-4AF9-A2FC-4CCB70255A61}" type="presParOf" srcId="{1E82157C-D24E-42F4-AEFC-121B784EB0A3}" destId="{62E625DB-7918-4B5F-9005-648E04A9B1DA}" srcOrd="1" destOrd="0" presId="urn:microsoft.com/office/officeart/2005/8/layout/default"/>
    <dgm:cxn modelId="{14CD8413-2F0D-4A55-B568-061CDFA8A704}" type="presParOf" srcId="{1E82157C-D24E-42F4-AEFC-121B784EB0A3}" destId="{C542C0C7-6C5E-4ABC-873C-BAEB8003E9D6}" srcOrd="2" destOrd="0" presId="urn:microsoft.com/office/officeart/2005/8/layout/default"/>
    <dgm:cxn modelId="{594B4B44-707C-4779-9D8C-C23B917EC7A9}" type="presParOf" srcId="{1E82157C-D24E-42F4-AEFC-121B784EB0A3}" destId="{499DA286-8DA8-425F-A26D-A7A406D3A707}" srcOrd="3" destOrd="0" presId="urn:microsoft.com/office/officeart/2005/8/layout/default"/>
    <dgm:cxn modelId="{11412222-A186-452B-81D9-E4C1F53F6F48}" type="presParOf" srcId="{1E82157C-D24E-42F4-AEFC-121B784EB0A3}" destId="{BF49C240-3A87-4A8A-8D4C-C870F00A5D63}" srcOrd="4" destOrd="0" presId="urn:microsoft.com/office/officeart/2005/8/layout/default"/>
    <dgm:cxn modelId="{8791AB7A-888D-4EF9-8B34-D50F758B0A34}" type="presParOf" srcId="{1E82157C-D24E-42F4-AEFC-121B784EB0A3}" destId="{CCE72FC8-ED57-4529-B9B7-6E5AEB81E682}" srcOrd="5" destOrd="0" presId="urn:microsoft.com/office/officeart/2005/8/layout/default"/>
    <dgm:cxn modelId="{442EDEA9-B895-470A-B85C-2CF3132D9AF5}" type="presParOf" srcId="{1E82157C-D24E-42F4-AEFC-121B784EB0A3}" destId="{504BA956-93F5-41BA-B092-A2712358EC22}" srcOrd="6" destOrd="0" presId="urn:microsoft.com/office/officeart/2005/8/layout/default"/>
    <dgm:cxn modelId="{81E801F4-E7DA-4B49-829E-544B5544AC6B}" type="presParOf" srcId="{1E82157C-D24E-42F4-AEFC-121B784EB0A3}" destId="{F9FCFA58-73E6-4570-B342-F36B2B19270D}" srcOrd="7" destOrd="0" presId="urn:microsoft.com/office/officeart/2005/8/layout/default"/>
    <dgm:cxn modelId="{57CBCE7D-2ACF-4931-9E5F-3188A45B3EAC}" type="presParOf" srcId="{1E82157C-D24E-42F4-AEFC-121B784EB0A3}" destId="{F729A26A-07B3-4151-BC11-24A66AD067BC}" srcOrd="8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785F92-973B-4C0E-B9EC-93F83BB2C602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0370A43-25D3-4F85-A0F9-91F55E2B0806}">
      <dgm:prSet phldrT="[Текст]" custT="1"/>
      <dgm:spPr/>
      <dgm:t>
        <a:bodyPr/>
        <a:lstStyle/>
        <a:p>
          <a:r>
            <a:rPr lang="ru-RU" sz="1800" b="1" dirty="0" smtClean="0"/>
            <a:t>для сюжетно-ролевых и режиссерских игр</a:t>
          </a:r>
          <a:endParaRPr lang="ru-RU" sz="1800" b="1" dirty="0"/>
        </a:p>
      </dgm:t>
    </dgm:pt>
    <dgm:pt modelId="{ACB7BB14-0DEF-4D53-BADD-17AE2482E166}" type="parTrans" cxnId="{BF4303E6-3B70-4E92-9AE4-904165C33CD6}">
      <dgm:prSet/>
      <dgm:spPr/>
      <dgm:t>
        <a:bodyPr/>
        <a:lstStyle/>
        <a:p>
          <a:endParaRPr lang="ru-RU"/>
        </a:p>
      </dgm:t>
    </dgm:pt>
    <dgm:pt modelId="{14592DDE-88CF-4BB2-A7D7-4433094A9120}" type="sibTrans" cxnId="{BF4303E6-3B70-4E92-9AE4-904165C33CD6}">
      <dgm:prSet/>
      <dgm:spPr/>
      <dgm:t>
        <a:bodyPr/>
        <a:lstStyle/>
        <a:p>
          <a:endParaRPr lang="ru-RU"/>
        </a:p>
      </dgm:t>
    </dgm:pt>
    <dgm:pt modelId="{BFBAC5FF-1F62-41E2-9F38-E965BB4F477E}">
      <dgm:prSet phldrT="[Текст]" custT="1"/>
      <dgm:spPr/>
      <dgm:t>
        <a:bodyPr/>
        <a:lstStyle/>
        <a:p>
          <a:r>
            <a:rPr lang="ru-RU" sz="1800" b="1" dirty="0" smtClean="0"/>
            <a:t>для познавательной активности</a:t>
          </a:r>
          <a:endParaRPr lang="ru-RU" sz="1800" b="1" dirty="0"/>
        </a:p>
      </dgm:t>
    </dgm:pt>
    <dgm:pt modelId="{FE56C166-1A8D-40E4-AC63-7FD9533DE1E3}" type="parTrans" cxnId="{7769B3EA-374D-4305-B74D-FAD1EB6DD848}">
      <dgm:prSet/>
      <dgm:spPr/>
      <dgm:t>
        <a:bodyPr/>
        <a:lstStyle/>
        <a:p>
          <a:endParaRPr lang="ru-RU"/>
        </a:p>
      </dgm:t>
    </dgm:pt>
    <dgm:pt modelId="{2D042D24-5EBE-449C-8F73-2B7039378786}" type="sibTrans" cxnId="{7769B3EA-374D-4305-B74D-FAD1EB6DD848}">
      <dgm:prSet/>
      <dgm:spPr/>
      <dgm:t>
        <a:bodyPr/>
        <a:lstStyle/>
        <a:p>
          <a:endParaRPr lang="ru-RU"/>
        </a:p>
      </dgm:t>
    </dgm:pt>
    <dgm:pt modelId="{DC2E0587-7003-41BB-88BC-69B2EF69C942}">
      <dgm:prSet phldrT="[Текст]" custT="1"/>
      <dgm:spPr/>
      <dgm:t>
        <a:bodyPr/>
        <a:lstStyle/>
        <a:p>
          <a:r>
            <a:rPr lang="ru-RU" sz="1800" b="1" dirty="0" smtClean="0"/>
            <a:t>для самостоятельной деятельности детей</a:t>
          </a:r>
          <a:endParaRPr lang="ru-RU" sz="1800" b="1" dirty="0"/>
        </a:p>
      </dgm:t>
    </dgm:pt>
    <dgm:pt modelId="{B99432DE-732B-4827-9715-44CF8A3D0780}" type="parTrans" cxnId="{8720575D-392C-4B9B-94AE-1641BE4BBAB8}">
      <dgm:prSet/>
      <dgm:spPr/>
      <dgm:t>
        <a:bodyPr/>
        <a:lstStyle/>
        <a:p>
          <a:endParaRPr lang="ru-RU"/>
        </a:p>
      </dgm:t>
    </dgm:pt>
    <dgm:pt modelId="{10EE22F1-F192-4317-A47D-F95C07529A8B}" type="sibTrans" cxnId="{8720575D-392C-4B9B-94AE-1641BE4BBAB8}">
      <dgm:prSet/>
      <dgm:spPr/>
      <dgm:t>
        <a:bodyPr/>
        <a:lstStyle/>
        <a:p>
          <a:endParaRPr lang="ru-RU"/>
        </a:p>
      </dgm:t>
    </dgm:pt>
    <dgm:pt modelId="{5AB3B239-3DA9-4449-8BB3-9B227B6F1D1F}">
      <dgm:prSet phldrT="[Текст]" custT="1"/>
      <dgm:spPr/>
      <dgm:t>
        <a:bodyPr/>
        <a:lstStyle/>
        <a:p>
          <a:r>
            <a:rPr lang="ru-RU" sz="1800" b="1" dirty="0" smtClean="0"/>
            <a:t>для отдыха (уединение, общение и пр.).</a:t>
          </a:r>
          <a:endParaRPr lang="ru-RU" sz="1800" b="1" dirty="0"/>
        </a:p>
      </dgm:t>
    </dgm:pt>
    <dgm:pt modelId="{A7A77ECA-F6A3-4D79-B8E3-D9352FB5E300}" type="parTrans" cxnId="{1413D204-E2B6-465A-BF22-F827B68CC15C}">
      <dgm:prSet/>
      <dgm:spPr/>
      <dgm:t>
        <a:bodyPr/>
        <a:lstStyle/>
        <a:p>
          <a:endParaRPr lang="ru-RU"/>
        </a:p>
      </dgm:t>
    </dgm:pt>
    <dgm:pt modelId="{9CCE90C5-4410-4D99-99E1-6F53FB91FFD8}" type="sibTrans" cxnId="{1413D204-E2B6-465A-BF22-F827B68CC15C}">
      <dgm:prSet/>
      <dgm:spPr/>
      <dgm:t>
        <a:bodyPr/>
        <a:lstStyle/>
        <a:p>
          <a:endParaRPr lang="ru-RU"/>
        </a:p>
      </dgm:t>
    </dgm:pt>
    <dgm:pt modelId="{AD604298-64AA-4021-A8D8-3B31C2B58F99}">
      <dgm:prSet phldrT="[Текст]" custT="1"/>
      <dgm:spPr/>
      <dgm:t>
        <a:bodyPr/>
        <a:lstStyle/>
        <a:p>
          <a:r>
            <a:rPr lang="ru-RU" sz="1800" b="1" dirty="0" smtClean="0"/>
            <a:t>для двигательной активности</a:t>
          </a:r>
          <a:endParaRPr lang="ru-RU" sz="1800" b="1" dirty="0"/>
        </a:p>
      </dgm:t>
    </dgm:pt>
    <dgm:pt modelId="{53CCFB78-86C6-4A48-BB42-E16031ECC471}" type="parTrans" cxnId="{CB555154-E2A9-47B5-A9CF-D2602BA21F7E}">
      <dgm:prSet/>
      <dgm:spPr/>
      <dgm:t>
        <a:bodyPr/>
        <a:lstStyle/>
        <a:p>
          <a:endParaRPr lang="ru-RU"/>
        </a:p>
      </dgm:t>
    </dgm:pt>
    <dgm:pt modelId="{75C8B952-1383-490F-AD92-CB4FEEBE05AB}" type="sibTrans" cxnId="{CB555154-E2A9-47B5-A9CF-D2602BA21F7E}">
      <dgm:prSet/>
      <dgm:spPr/>
      <dgm:t>
        <a:bodyPr/>
        <a:lstStyle/>
        <a:p>
          <a:endParaRPr lang="ru-RU"/>
        </a:p>
      </dgm:t>
    </dgm:pt>
    <dgm:pt modelId="{B6363BA2-DAEE-4727-BA33-25F6DF8D619F}">
      <dgm:prSet phldrT="[Текст]" custT="1"/>
      <dgm:spPr/>
      <dgm:t>
        <a:bodyPr/>
        <a:lstStyle/>
        <a:p>
          <a:r>
            <a:rPr lang="ru-RU" sz="1800" b="1" dirty="0" smtClean="0"/>
            <a:t>для экспериментирования и наблюдения за природными явлениями</a:t>
          </a:r>
          <a:endParaRPr lang="ru-RU" sz="1800" b="1" dirty="0"/>
        </a:p>
      </dgm:t>
    </dgm:pt>
    <dgm:pt modelId="{45867CCD-66A6-4C8E-A20F-4B98A3F5C922}" type="parTrans" cxnId="{316611A6-7793-4662-8A11-7E731CC54923}">
      <dgm:prSet/>
      <dgm:spPr/>
      <dgm:t>
        <a:bodyPr/>
        <a:lstStyle/>
        <a:p>
          <a:endParaRPr lang="ru-RU"/>
        </a:p>
      </dgm:t>
    </dgm:pt>
    <dgm:pt modelId="{D73A3507-3709-427A-8094-260343BAA56E}" type="sibTrans" cxnId="{316611A6-7793-4662-8A11-7E731CC54923}">
      <dgm:prSet/>
      <dgm:spPr/>
      <dgm:t>
        <a:bodyPr/>
        <a:lstStyle/>
        <a:p>
          <a:endParaRPr lang="ru-RU"/>
        </a:p>
      </dgm:t>
    </dgm:pt>
    <dgm:pt modelId="{559E44DD-4221-4A15-803A-00279EB3C30E}">
      <dgm:prSet phldrT="[Текст]" custT="1"/>
      <dgm:spPr/>
      <dgm:t>
        <a:bodyPr/>
        <a:lstStyle/>
        <a:p>
          <a:r>
            <a:rPr lang="ru-RU" sz="1800" b="1" dirty="0" smtClean="0"/>
            <a:t>для настольно-печатных и развивающих игр</a:t>
          </a:r>
          <a:endParaRPr lang="ru-RU" sz="1800" b="1" dirty="0"/>
        </a:p>
      </dgm:t>
    </dgm:pt>
    <dgm:pt modelId="{2688CB69-FC9F-4ADF-8926-88C3699FCE8F}" type="parTrans" cxnId="{77D9C1E0-D1E8-4CC9-9D40-CCA170AD5742}">
      <dgm:prSet/>
      <dgm:spPr/>
      <dgm:t>
        <a:bodyPr/>
        <a:lstStyle/>
        <a:p>
          <a:endParaRPr lang="ru-RU"/>
        </a:p>
      </dgm:t>
    </dgm:pt>
    <dgm:pt modelId="{40C6A980-82A7-4B90-8411-41A6DC09A222}" type="sibTrans" cxnId="{77D9C1E0-D1E8-4CC9-9D40-CCA170AD5742}">
      <dgm:prSet/>
      <dgm:spPr/>
      <dgm:t>
        <a:bodyPr/>
        <a:lstStyle/>
        <a:p>
          <a:endParaRPr lang="ru-RU"/>
        </a:p>
      </dgm:t>
    </dgm:pt>
    <dgm:pt modelId="{712E3CC1-49A3-4E94-99A1-90C4AF1687ED}" type="pres">
      <dgm:prSet presAssocID="{34785F92-973B-4C0E-B9EC-93F83BB2C60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D4125D-E1D4-4F18-BE6C-DE5DAD165A16}" type="pres">
      <dgm:prSet presAssocID="{90370A43-25D3-4F85-A0F9-91F55E2B0806}" presName="parentLin" presStyleCnt="0"/>
      <dgm:spPr/>
    </dgm:pt>
    <dgm:pt modelId="{6E10622E-3E9E-44B9-A390-DC46293C3B1D}" type="pres">
      <dgm:prSet presAssocID="{90370A43-25D3-4F85-A0F9-91F55E2B0806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F9AECE34-3E7E-459E-B61B-1225E1F20275}" type="pres">
      <dgm:prSet presAssocID="{90370A43-25D3-4F85-A0F9-91F55E2B0806}" presName="parentText" presStyleLbl="node1" presStyleIdx="0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E686A-8229-4432-9018-D3D052209E89}" type="pres">
      <dgm:prSet presAssocID="{90370A43-25D3-4F85-A0F9-91F55E2B0806}" presName="negativeSpace" presStyleCnt="0"/>
      <dgm:spPr/>
    </dgm:pt>
    <dgm:pt modelId="{B443BA38-5CDC-43E5-ACD5-9E970473FCDF}" type="pres">
      <dgm:prSet presAssocID="{90370A43-25D3-4F85-A0F9-91F55E2B0806}" presName="childText" presStyleLbl="conFgAcc1" presStyleIdx="0" presStyleCnt="7">
        <dgm:presLayoutVars>
          <dgm:bulletEnabled val="1"/>
        </dgm:presLayoutVars>
      </dgm:prSet>
      <dgm:spPr/>
    </dgm:pt>
    <dgm:pt modelId="{03471F2A-CB66-43CE-BEFE-5911C222D38A}" type="pres">
      <dgm:prSet presAssocID="{14592DDE-88CF-4BB2-A7D7-4433094A9120}" presName="spaceBetweenRectangles" presStyleCnt="0"/>
      <dgm:spPr/>
    </dgm:pt>
    <dgm:pt modelId="{6DFD6544-1DCA-49AB-B326-2C5FDCA4FF37}" type="pres">
      <dgm:prSet presAssocID="{BFBAC5FF-1F62-41E2-9F38-E965BB4F477E}" presName="parentLin" presStyleCnt="0"/>
      <dgm:spPr/>
    </dgm:pt>
    <dgm:pt modelId="{8A1A422F-4D77-40FF-9BDD-C507EAEFE39F}" type="pres">
      <dgm:prSet presAssocID="{BFBAC5FF-1F62-41E2-9F38-E965BB4F477E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F9AC3DC6-40F5-4E20-8CF3-7DA45DF032DF}" type="pres">
      <dgm:prSet presAssocID="{BFBAC5FF-1F62-41E2-9F38-E965BB4F477E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465BB-144A-49B7-A326-E2EEE58044A9}" type="pres">
      <dgm:prSet presAssocID="{BFBAC5FF-1F62-41E2-9F38-E965BB4F477E}" presName="negativeSpace" presStyleCnt="0"/>
      <dgm:spPr/>
    </dgm:pt>
    <dgm:pt modelId="{FB9288C5-1C3C-423B-B3DA-8EC374DBF402}" type="pres">
      <dgm:prSet presAssocID="{BFBAC5FF-1F62-41E2-9F38-E965BB4F477E}" presName="childText" presStyleLbl="conFgAcc1" presStyleIdx="1" presStyleCnt="7">
        <dgm:presLayoutVars>
          <dgm:bulletEnabled val="1"/>
        </dgm:presLayoutVars>
      </dgm:prSet>
      <dgm:spPr/>
    </dgm:pt>
    <dgm:pt modelId="{D2C4C758-3C04-48AB-83F6-22CB0ECDCB14}" type="pres">
      <dgm:prSet presAssocID="{2D042D24-5EBE-449C-8F73-2B7039378786}" presName="spaceBetweenRectangles" presStyleCnt="0"/>
      <dgm:spPr/>
    </dgm:pt>
    <dgm:pt modelId="{601B1DDC-4CF4-47C7-8DC8-E65290C6E414}" type="pres">
      <dgm:prSet presAssocID="{DC2E0587-7003-41BB-88BC-69B2EF69C942}" presName="parentLin" presStyleCnt="0"/>
      <dgm:spPr/>
    </dgm:pt>
    <dgm:pt modelId="{1DD7E143-1344-453D-B514-0CF23706F97B}" type="pres">
      <dgm:prSet presAssocID="{DC2E0587-7003-41BB-88BC-69B2EF69C942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3CAA6AE2-16E9-40DD-BAF4-E65C913B7FAC}" type="pres">
      <dgm:prSet presAssocID="{DC2E0587-7003-41BB-88BC-69B2EF69C942}" presName="parentText" presStyleLbl="node1" presStyleIdx="2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3D3F2-48D3-4FE3-906A-5FA2018AACE4}" type="pres">
      <dgm:prSet presAssocID="{DC2E0587-7003-41BB-88BC-69B2EF69C942}" presName="negativeSpace" presStyleCnt="0"/>
      <dgm:spPr/>
    </dgm:pt>
    <dgm:pt modelId="{75B9D3F0-E532-472D-B136-8C875F117751}" type="pres">
      <dgm:prSet presAssocID="{DC2E0587-7003-41BB-88BC-69B2EF69C942}" presName="childText" presStyleLbl="conFgAcc1" presStyleIdx="2" presStyleCnt="7">
        <dgm:presLayoutVars>
          <dgm:bulletEnabled val="1"/>
        </dgm:presLayoutVars>
      </dgm:prSet>
      <dgm:spPr/>
    </dgm:pt>
    <dgm:pt modelId="{475D1239-AAB3-4B26-A0D4-EDF2CBF1BCBB}" type="pres">
      <dgm:prSet presAssocID="{10EE22F1-F192-4317-A47D-F95C07529A8B}" presName="spaceBetweenRectangles" presStyleCnt="0"/>
      <dgm:spPr/>
    </dgm:pt>
    <dgm:pt modelId="{BF8D8369-2DCD-489C-A2BB-CE4ACB3506F1}" type="pres">
      <dgm:prSet presAssocID="{AD604298-64AA-4021-A8D8-3B31C2B58F99}" presName="parentLin" presStyleCnt="0"/>
      <dgm:spPr/>
    </dgm:pt>
    <dgm:pt modelId="{1EBD9F6B-469D-44A2-9C06-A50CCFACF6E9}" type="pres">
      <dgm:prSet presAssocID="{AD604298-64AA-4021-A8D8-3B31C2B58F99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7A4D6EB2-BD81-47D4-9871-94FEEB77CDE9}" type="pres">
      <dgm:prSet presAssocID="{AD604298-64AA-4021-A8D8-3B31C2B58F99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E9513-B51A-41C0-89A5-882A0109FC74}" type="pres">
      <dgm:prSet presAssocID="{AD604298-64AA-4021-A8D8-3B31C2B58F99}" presName="negativeSpace" presStyleCnt="0"/>
      <dgm:spPr/>
    </dgm:pt>
    <dgm:pt modelId="{270376D5-D6E7-49FD-9B48-0D51073783B1}" type="pres">
      <dgm:prSet presAssocID="{AD604298-64AA-4021-A8D8-3B31C2B58F99}" presName="childText" presStyleLbl="conFgAcc1" presStyleIdx="3" presStyleCnt="7">
        <dgm:presLayoutVars>
          <dgm:bulletEnabled val="1"/>
        </dgm:presLayoutVars>
      </dgm:prSet>
      <dgm:spPr/>
    </dgm:pt>
    <dgm:pt modelId="{EC5B2A9A-2C73-4672-9C60-7811F8C37069}" type="pres">
      <dgm:prSet presAssocID="{75C8B952-1383-490F-AD92-CB4FEEBE05AB}" presName="spaceBetweenRectangles" presStyleCnt="0"/>
      <dgm:spPr/>
    </dgm:pt>
    <dgm:pt modelId="{AF30CFEB-241D-481D-A383-50A07F842FAC}" type="pres">
      <dgm:prSet presAssocID="{559E44DD-4221-4A15-803A-00279EB3C30E}" presName="parentLin" presStyleCnt="0"/>
      <dgm:spPr/>
    </dgm:pt>
    <dgm:pt modelId="{81ADE539-6E3B-477E-8EB2-E1AB59BCE76C}" type="pres">
      <dgm:prSet presAssocID="{559E44DD-4221-4A15-803A-00279EB3C30E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03D4EC2F-BD2E-469D-9923-5CA567946591}" type="pres">
      <dgm:prSet presAssocID="{559E44DD-4221-4A15-803A-00279EB3C30E}" presName="parentText" presStyleLbl="node1" presStyleIdx="4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330F1-FDDE-4BA2-A345-06FBDBF7DEDC}" type="pres">
      <dgm:prSet presAssocID="{559E44DD-4221-4A15-803A-00279EB3C30E}" presName="negativeSpace" presStyleCnt="0"/>
      <dgm:spPr/>
    </dgm:pt>
    <dgm:pt modelId="{A585EAAD-36B0-4E7A-9EB2-990C6DD9D160}" type="pres">
      <dgm:prSet presAssocID="{559E44DD-4221-4A15-803A-00279EB3C30E}" presName="childText" presStyleLbl="conFgAcc1" presStyleIdx="4" presStyleCnt="7">
        <dgm:presLayoutVars>
          <dgm:bulletEnabled val="1"/>
        </dgm:presLayoutVars>
      </dgm:prSet>
      <dgm:spPr/>
    </dgm:pt>
    <dgm:pt modelId="{7979F718-2E01-4D5C-88F4-BAED3FA68728}" type="pres">
      <dgm:prSet presAssocID="{40C6A980-82A7-4B90-8411-41A6DC09A222}" presName="spaceBetweenRectangles" presStyleCnt="0"/>
      <dgm:spPr/>
    </dgm:pt>
    <dgm:pt modelId="{C63664B3-9206-4B78-A147-BE4E30DAF223}" type="pres">
      <dgm:prSet presAssocID="{B6363BA2-DAEE-4727-BA33-25F6DF8D619F}" presName="parentLin" presStyleCnt="0"/>
      <dgm:spPr/>
    </dgm:pt>
    <dgm:pt modelId="{33C72AA3-8130-4840-B64B-9231EDADC60A}" type="pres">
      <dgm:prSet presAssocID="{B6363BA2-DAEE-4727-BA33-25F6DF8D619F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9A0142F4-8DFD-437B-9FD7-517792C42181}" type="pres">
      <dgm:prSet presAssocID="{B6363BA2-DAEE-4727-BA33-25F6DF8D619F}" presName="parentText" presStyleLbl="node1" presStyleIdx="5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26435-B55C-4001-8C8F-72AF14D10E78}" type="pres">
      <dgm:prSet presAssocID="{B6363BA2-DAEE-4727-BA33-25F6DF8D619F}" presName="negativeSpace" presStyleCnt="0"/>
      <dgm:spPr/>
    </dgm:pt>
    <dgm:pt modelId="{4C6907CD-3F91-495E-9392-F741CF0EA01C}" type="pres">
      <dgm:prSet presAssocID="{B6363BA2-DAEE-4727-BA33-25F6DF8D619F}" presName="childText" presStyleLbl="conFgAcc1" presStyleIdx="5" presStyleCnt="7">
        <dgm:presLayoutVars>
          <dgm:bulletEnabled val="1"/>
        </dgm:presLayoutVars>
      </dgm:prSet>
      <dgm:spPr/>
    </dgm:pt>
    <dgm:pt modelId="{614B1866-D3DF-47B4-AE7A-496722EF6625}" type="pres">
      <dgm:prSet presAssocID="{D73A3507-3709-427A-8094-260343BAA56E}" presName="spaceBetweenRectangles" presStyleCnt="0"/>
      <dgm:spPr/>
    </dgm:pt>
    <dgm:pt modelId="{8F073ECA-DA17-47C5-8746-C260D95CCA13}" type="pres">
      <dgm:prSet presAssocID="{5AB3B239-3DA9-4449-8BB3-9B227B6F1D1F}" presName="parentLin" presStyleCnt="0"/>
      <dgm:spPr/>
    </dgm:pt>
    <dgm:pt modelId="{49A3E870-3E3D-4ED0-9A5A-8480C1B1AC76}" type="pres">
      <dgm:prSet presAssocID="{5AB3B239-3DA9-4449-8BB3-9B227B6F1D1F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14D1115F-277F-462A-A659-84844831F238}" type="pres">
      <dgm:prSet presAssocID="{5AB3B239-3DA9-4449-8BB3-9B227B6F1D1F}" presName="parentText" presStyleLbl="node1" presStyleIdx="6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B9A5-C555-424C-ACDC-F135C9D2AF1D}" type="pres">
      <dgm:prSet presAssocID="{5AB3B239-3DA9-4449-8BB3-9B227B6F1D1F}" presName="negativeSpace" presStyleCnt="0"/>
      <dgm:spPr/>
    </dgm:pt>
    <dgm:pt modelId="{43C7D312-1056-4B9D-82B2-C06D7BB1C56B}" type="pres">
      <dgm:prSet presAssocID="{5AB3B239-3DA9-4449-8BB3-9B227B6F1D1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F87EC62F-AF2F-45D4-8484-58256BB8F6C7}" type="presOf" srcId="{90370A43-25D3-4F85-A0F9-91F55E2B0806}" destId="{F9AECE34-3E7E-459E-B61B-1225E1F20275}" srcOrd="1" destOrd="0" presId="urn:microsoft.com/office/officeart/2005/8/layout/list1"/>
    <dgm:cxn modelId="{CC1CC45E-24EC-4474-869A-385E668E27A5}" type="presOf" srcId="{AD604298-64AA-4021-A8D8-3B31C2B58F99}" destId="{7A4D6EB2-BD81-47D4-9871-94FEEB77CDE9}" srcOrd="1" destOrd="0" presId="urn:microsoft.com/office/officeart/2005/8/layout/list1"/>
    <dgm:cxn modelId="{2DC12AA9-ECF5-4AB0-9A32-4F9DD5A9BBB2}" type="presOf" srcId="{BFBAC5FF-1F62-41E2-9F38-E965BB4F477E}" destId="{8A1A422F-4D77-40FF-9BDD-C507EAEFE39F}" srcOrd="0" destOrd="0" presId="urn:microsoft.com/office/officeart/2005/8/layout/list1"/>
    <dgm:cxn modelId="{F7ECF762-B235-4B3E-BDDC-04687AE010EC}" type="presOf" srcId="{AD604298-64AA-4021-A8D8-3B31C2B58F99}" destId="{1EBD9F6B-469D-44A2-9C06-A50CCFACF6E9}" srcOrd="0" destOrd="0" presId="urn:microsoft.com/office/officeart/2005/8/layout/list1"/>
    <dgm:cxn modelId="{5A4F0DA9-E958-44AA-B957-6BBDE799EF30}" type="presOf" srcId="{B6363BA2-DAEE-4727-BA33-25F6DF8D619F}" destId="{33C72AA3-8130-4840-B64B-9231EDADC60A}" srcOrd="0" destOrd="0" presId="urn:microsoft.com/office/officeart/2005/8/layout/list1"/>
    <dgm:cxn modelId="{71E26257-9D80-4128-A50A-0676CECF417B}" type="presOf" srcId="{DC2E0587-7003-41BB-88BC-69B2EF69C942}" destId="{1DD7E143-1344-453D-B514-0CF23706F97B}" srcOrd="0" destOrd="0" presId="urn:microsoft.com/office/officeart/2005/8/layout/list1"/>
    <dgm:cxn modelId="{8720575D-392C-4B9B-94AE-1641BE4BBAB8}" srcId="{34785F92-973B-4C0E-B9EC-93F83BB2C602}" destId="{DC2E0587-7003-41BB-88BC-69B2EF69C942}" srcOrd="2" destOrd="0" parTransId="{B99432DE-732B-4827-9715-44CF8A3D0780}" sibTransId="{10EE22F1-F192-4317-A47D-F95C07529A8B}"/>
    <dgm:cxn modelId="{1AE0528B-822F-4942-A157-63F85C4F6C71}" type="presOf" srcId="{DC2E0587-7003-41BB-88BC-69B2EF69C942}" destId="{3CAA6AE2-16E9-40DD-BAF4-E65C913B7FAC}" srcOrd="1" destOrd="0" presId="urn:microsoft.com/office/officeart/2005/8/layout/list1"/>
    <dgm:cxn modelId="{B3766C9E-5CA7-4823-8DA9-8FA8D99EE093}" type="presOf" srcId="{559E44DD-4221-4A15-803A-00279EB3C30E}" destId="{81ADE539-6E3B-477E-8EB2-E1AB59BCE76C}" srcOrd="0" destOrd="0" presId="urn:microsoft.com/office/officeart/2005/8/layout/list1"/>
    <dgm:cxn modelId="{316611A6-7793-4662-8A11-7E731CC54923}" srcId="{34785F92-973B-4C0E-B9EC-93F83BB2C602}" destId="{B6363BA2-DAEE-4727-BA33-25F6DF8D619F}" srcOrd="5" destOrd="0" parTransId="{45867CCD-66A6-4C8E-A20F-4B98A3F5C922}" sibTransId="{D73A3507-3709-427A-8094-260343BAA56E}"/>
    <dgm:cxn modelId="{38AA9143-F4C5-4315-A5F2-B7305EFDE3E4}" type="presOf" srcId="{559E44DD-4221-4A15-803A-00279EB3C30E}" destId="{03D4EC2F-BD2E-469D-9923-5CA567946591}" srcOrd="1" destOrd="0" presId="urn:microsoft.com/office/officeart/2005/8/layout/list1"/>
    <dgm:cxn modelId="{6FACF11E-FB2C-4770-A189-5CE8EFA58FB7}" type="presOf" srcId="{B6363BA2-DAEE-4727-BA33-25F6DF8D619F}" destId="{9A0142F4-8DFD-437B-9FD7-517792C42181}" srcOrd="1" destOrd="0" presId="urn:microsoft.com/office/officeart/2005/8/layout/list1"/>
    <dgm:cxn modelId="{F20A7134-7FA4-412D-ACD7-52B9FA139031}" type="presOf" srcId="{5AB3B239-3DA9-4449-8BB3-9B227B6F1D1F}" destId="{49A3E870-3E3D-4ED0-9A5A-8480C1B1AC76}" srcOrd="0" destOrd="0" presId="urn:microsoft.com/office/officeart/2005/8/layout/list1"/>
    <dgm:cxn modelId="{C1DB87D2-1EC3-41F0-B778-40FF53C3607B}" type="presOf" srcId="{90370A43-25D3-4F85-A0F9-91F55E2B0806}" destId="{6E10622E-3E9E-44B9-A390-DC46293C3B1D}" srcOrd="0" destOrd="0" presId="urn:microsoft.com/office/officeart/2005/8/layout/list1"/>
    <dgm:cxn modelId="{FB9DAA91-1A9B-4251-A1EE-88697EE4BD6C}" type="presOf" srcId="{34785F92-973B-4C0E-B9EC-93F83BB2C602}" destId="{712E3CC1-49A3-4E94-99A1-90C4AF1687ED}" srcOrd="0" destOrd="0" presId="urn:microsoft.com/office/officeart/2005/8/layout/list1"/>
    <dgm:cxn modelId="{7769B3EA-374D-4305-B74D-FAD1EB6DD848}" srcId="{34785F92-973B-4C0E-B9EC-93F83BB2C602}" destId="{BFBAC5FF-1F62-41E2-9F38-E965BB4F477E}" srcOrd="1" destOrd="0" parTransId="{FE56C166-1A8D-40E4-AC63-7FD9533DE1E3}" sibTransId="{2D042D24-5EBE-449C-8F73-2B7039378786}"/>
    <dgm:cxn modelId="{273769F2-ACC4-4D65-A957-102740D2DEC6}" type="presOf" srcId="{BFBAC5FF-1F62-41E2-9F38-E965BB4F477E}" destId="{F9AC3DC6-40F5-4E20-8CF3-7DA45DF032DF}" srcOrd="1" destOrd="0" presId="urn:microsoft.com/office/officeart/2005/8/layout/list1"/>
    <dgm:cxn modelId="{77D9C1E0-D1E8-4CC9-9D40-CCA170AD5742}" srcId="{34785F92-973B-4C0E-B9EC-93F83BB2C602}" destId="{559E44DD-4221-4A15-803A-00279EB3C30E}" srcOrd="4" destOrd="0" parTransId="{2688CB69-FC9F-4ADF-8926-88C3699FCE8F}" sibTransId="{40C6A980-82A7-4B90-8411-41A6DC09A222}"/>
    <dgm:cxn modelId="{1413D204-E2B6-465A-BF22-F827B68CC15C}" srcId="{34785F92-973B-4C0E-B9EC-93F83BB2C602}" destId="{5AB3B239-3DA9-4449-8BB3-9B227B6F1D1F}" srcOrd="6" destOrd="0" parTransId="{A7A77ECA-F6A3-4D79-B8E3-D9352FB5E300}" sibTransId="{9CCE90C5-4410-4D99-99E1-6F53FB91FFD8}"/>
    <dgm:cxn modelId="{0A8C2C6D-953B-4DE7-8837-C823AD5DC0BC}" type="presOf" srcId="{5AB3B239-3DA9-4449-8BB3-9B227B6F1D1F}" destId="{14D1115F-277F-462A-A659-84844831F238}" srcOrd="1" destOrd="0" presId="urn:microsoft.com/office/officeart/2005/8/layout/list1"/>
    <dgm:cxn modelId="{BF4303E6-3B70-4E92-9AE4-904165C33CD6}" srcId="{34785F92-973B-4C0E-B9EC-93F83BB2C602}" destId="{90370A43-25D3-4F85-A0F9-91F55E2B0806}" srcOrd="0" destOrd="0" parTransId="{ACB7BB14-0DEF-4D53-BADD-17AE2482E166}" sibTransId="{14592DDE-88CF-4BB2-A7D7-4433094A9120}"/>
    <dgm:cxn modelId="{CB555154-E2A9-47B5-A9CF-D2602BA21F7E}" srcId="{34785F92-973B-4C0E-B9EC-93F83BB2C602}" destId="{AD604298-64AA-4021-A8D8-3B31C2B58F99}" srcOrd="3" destOrd="0" parTransId="{53CCFB78-86C6-4A48-BB42-E16031ECC471}" sibTransId="{75C8B952-1383-490F-AD92-CB4FEEBE05AB}"/>
    <dgm:cxn modelId="{D9D27F0D-7A59-4075-8531-F8B0CD08F5CE}" type="presParOf" srcId="{712E3CC1-49A3-4E94-99A1-90C4AF1687ED}" destId="{61D4125D-E1D4-4F18-BE6C-DE5DAD165A16}" srcOrd="0" destOrd="0" presId="urn:microsoft.com/office/officeart/2005/8/layout/list1"/>
    <dgm:cxn modelId="{71C20C84-4AA9-4F91-982A-ECE1F4234224}" type="presParOf" srcId="{61D4125D-E1D4-4F18-BE6C-DE5DAD165A16}" destId="{6E10622E-3E9E-44B9-A390-DC46293C3B1D}" srcOrd="0" destOrd="0" presId="urn:microsoft.com/office/officeart/2005/8/layout/list1"/>
    <dgm:cxn modelId="{8D26E4AC-A786-4C8A-A52E-7287A26E15EA}" type="presParOf" srcId="{61D4125D-E1D4-4F18-BE6C-DE5DAD165A16}" destId="{F9AECE34-3E7E-459E-B61B-1225E1F20275}" srcOrd="1" destOrd="0" presId="urn:microsoft.com/office/officeart/2005/8/layout/list1"/>
    <dgm:cxn modelId="{43A4BFDD-4D0D-4AE7-8B80-B4A4C9158123}" type="presParOf" srcId="{712E3CC1-49A3-4E94-99A1-90C4AF1687ED}" destId="{B12E686A-8229-4432-9018-D3D052209E89}" srcOrd="1" destOrd="0" presId="urn:microsoft.com/office/officeart/2005/8/layout/list1"/>
    <dgm:cxn modelId="{A5BAC4DF-DBA3-4F0C-AE80-A334FC5D6133}" type="presParOf" srcId="{712E3CC1-49A3-4E94-99A1-90C4AF1687ED}" destId="{B443BA38-5CDC-43E5-ACD5-9E970473FCDF}" srcOrd="2" destOrd="0" presId="urn:microsoft.com/office/officeart/2005/8/layout/list1"/>
    <dgm:cxn modelId="{6C6E597D-4389-4CAA-93E8-7DF96840B821}" type="presParOf" srcId="{712E3CC1-49A3-4E94-99A1-90C4AF1687ED}" destId="{03471F2A-CB66-43CE-BEFE-5911C222D38A}" srcOrd="3" destOrd="0" presId="urn:microsoft.com/office/officeart/2005/8/layout/list1"/>
    <dgm:cxn modelId="{09121BA9-ECC0-4855-8F18-9D37A77B80C0}" type="presParOf" srcId="{712E3CC1-49A3-4E94-99A1-90C4AF1687ED}" destId="{6DFD6544-1DCA-49AB-B326-2C5FDCA4FF37}" srcOrd="4" destOrd="0" presId="urn:microsoft.com/office/officeart/2005/8/layout/list1"/>
    <dgm:cxn modelId="{17ECAEB7-C84B-4F4B-AEAA-242CC8404B6E}" type="presParOf" srcId="{6DFD6544-1DCA-49AB-B326-2C5FDCA4FF37}" destId="{8A1A422F-4D77-40FF-9BDD-C507EAEFE39F}" srcOrd="0" destOrd="0" presId="urn:microsoft.com/office/officeart/2005/8/layout/list1"/>
    <dgm:cxn modelId="{EBCDF4F5-FEF5-4ABD-A6DE-BEDE917D0A29}" type="presParOf" srcId="{6DFD6544-1DCA-49AB-B326-2C5FDCA4FF37}" destId="{F9AC3DC6-40F5-4E20-8CF3-7DA45DF032DF}" srcOrd="1" destOrd="0" presId="urn:microsoft.com/office/officeart/2005/8/layout/list1"/>
    <dgm:cxn modelId="{BA0C126B-4223-4171-A039-E0479FC52B51}" type="presParOf" srcId="{712E3CC1-49A3-4E94-99A1-90C4AF1687ED}" destId="{2C8465BB-144A-49B7-A326-E2EEE58044A9}" srcOrd="5" destOrd="0" presId="urn:microsoft.com/office/officeart/2005/8/layout/list1"/>
    <dgm:cxn modelId="{77129A54-8972-4743-8456-CE2D5DAB765A}" type="presParOf" srcId="{712E3CC1-49A3-4E94-99A1-90C4AF1687ED}" destId="{FB9288C5-1C3C-423B-B3DA-8EC374DBF402}" srcOrd="6" destOrd="0" presId="urn:microsoft.com/office/officeart/2005/8/layout/list1"/>
    <dgm:cxn modelId="{8AE802D6-B1A1-4AB2-BA00-3C75D898FE1F}" type="presParOf" srcId="{712E3CC1-49A3-4E94-99A1-90C4AF1687ED}" destId="{D2C4C758-3C04-48AB-83F6-22CB0ECDCB14}" srcOrd="7" destOrd="0" presId="urn:microsoft.com/office/officeart/2005/8/layout/list1"/>
    <dgm:cxn modelId="{41AAFC5E-00E0-482A-BEE8-72E8177B01F1}" type="presParOf" srcId="{712E3CC1-49A3-4E94-99A1-90C4AF1687ED}" destId="{601B1DDC-4CF4-47C7-8DC8-E65290C6E414}" srcOrd="8" destOrd="0" presId="urn:microsoft.com/office/officeart/2005/8/layout/list1"/>
    <dgm:cxn modelId="{61EAC1C8-117B-4A67-8D8E-3680EE891251}" type="presParOf" srcId="{601B1DDC-4CF4-47C7-8DC8-E65290C6E414}" destId="{1DD7E143-1344-453D-B514-0CF23706F97B}" srcOrd="0" destOrd="0" presId="urn:microsoft.com/office/officeart/2005/8/layout/list1"/>
    <dgm:cxn modelId="{7ED1E32C-A466-4BAD-A8FA-183EC5453DE0}" type="presParOf" srcId="{601B1DDC-4CF4-47C7-8DC8-E65290C6E414}" destId="{3CAA6AE2-16E9-40DD-BAF4-E65C913B7FAC}" srcOrd="1" destOrd="0" presId="urn:microsoft.com/office/officeart/2005/8/layout/list1"/>
    <dgm:cxn modelId="{873513B1-D7A6-49FC-9DD1-6ABBA2D4F234}" type="presParOf" srcId="{712E3CC1-49A3-4E94-99A1-90C4AF1687ED}" destId="{A603D3F2-48D3-4FE3-906A-5FA2018AACE4}" srcOrd="9" destOrd="0" presId="urn:microsoft.com/office/officeart/2005/8/layout/list1"/>
    <dgm:cxn modelId="{B26013E5-C8C4-408A-A8DB-8299C5252F41}" type="presParOf" srcId="{712E3CC1-49A3-4E94-99A1-90C4AF1687ED}" destId="{75B9D3F0-E532-472D-B136-8C875F117751}" srcOrd="10" destOrd="0" presId="urn:microsoft.com/office/officeart/2005/8/layout/list1"/>
    <dgm:cxn modelId="{7C217329-8B96-4697-B81C-0A45416C6548}" type="presParOf" srcId="{712E3CC1-49A3-4E94-99A1-90C4AF1687ED}" destId="{475D1239-AAB3-4B26-A0D4-EDF2CBF1BCBB}" srcOrd="11" destOrd="0" presId="urn:microsoft.com/office/officeart/2005/8/layout/list1"/>
    <dgm:cxn modelId="{220DC342-3079-4372-A690-3DD0E243002F}" type="presParOf" srcId="{712E3CC1-49A3-4E94-99A1-90C4AF1687ED}" destId="{BF8D8369-2DCD-489C-A2BB-CE4ACB3506F1}" srcOrd="12" destOrd="0" presId="urn:microsoft.com/office/officeart/2005/8/layout/list1"/>
    <dgm:cxn modelId="{1CEBC11A-314F-4F09-AE83-6CD0474D5949}" type="presParOf" srcId="{BF8D8369-2DCD-489C-A2BB-CE4ACB3506F1}" destId="{1EBD9F6B-469D-44A2-9C06-A50CCFACF6E9}" srcOrd="0" destOrd="0" presId="urn:microsoft.com/office/officeart/2005/8/layout/list1"/>
    <dgm:cxn modelId="{111385BF-4DEE-40C3-94EE-BE983FB3CF4E}" type="presParOf" srcId="{BF8D8369-2DCD-489C-A2BB-CE4ACB3506F1}" destId="{7A4D6EB2-BD81-47D4-9871-94FEEB77CDE9}" srcOrd="1" destOrd="0" presId="urn:microsoft.com/office/officeart/2005/8/layout/list1"/>
    <dgm:cxn modelId="{BA2AD262-0A1F-48EF-B401-6F3411B12A4E}" type="presParOf" srcId="{712E3CC1-49A3-4E94-99A1-90C4AF1687ED}" destId="{0CEE9513-B51A-41C0-89A5-882A0109FC74}" srcOrd="13" destOrd="0" presId="urn:microsoft.com/office/officeart/2005/8/layout/list1"/>
    <dgm:cxn modelId="{0DD58A90-3405-4A85-9C47-D0DA5B8E4EA7}" type="presParOf" srcId="{712E3CC1-49A3-4E94-99A1-90C4AF1687ED}" destId="{270376D5-D6E7-49FD-9B48-0D51073783B1}" srcOrd="14" destOrd="0" presId="urn:microsoft.com/office/officeart/2005/8/layout/list1"/>
    <dgm:cxn modelId="{42F0397A-E219-4367-9271-227E82750069}" type="presParOf" srcId="{712E3CC1-49A3-4E94-99A1-90C4AF1687ED}" destId="{EC5B2A9A-2C73-4672-9C60-7811F8C37069}" srcOrd="15" destOrd="0" presId="urn:microsoft.com/office/officeart/2005/8/layout/list1"/>
    <dgm:cxn modelId="{791D7800-77FF-4E91-8F09-E5EA343A7861}" type="presParOf" srcId="{712E3CC1-49A3-4E94-99A1-90C4AF1687ED}" destId="{AF30CFEB-241D-481D-A383-50A07F842FAC}" srcOrd="16" destOrd="0" presId="urn:microsoft.com/office/officeart/2005/8/layout/list1"/>
    <dgm:cxn modelId="{95102132-B4D2-4B55-AC93-7E2EB40CFA70}" type="presParOf" srcId="{AF30CFEB-241D-481D-A383-50A07F842FAC}" destId="{81ADE539-6E3B-477E-8EB2-E1AB59BCE76C}" srcOrd="0" destOrd="0" presId="urn:microsoft.com/office/officeart/2005/8/layout/list1"/>
    <dgm:cxn modelId="{EBB70771-41E8-4CA2-B442-68374160E9D0}" type="presParOf" srcId="{AF30CFEB-241D-481D-A383-50A07F842FAC}" destId="{03D4EC2F-BD2E-469D-9923-5CA567946591}" srcOrd="1" destOrd="0" presId="urn:microsoft.com/office/officeart/2005/8/layout/list1"/>
    <dgm:cxn modelId="{179825EC-D7FA-45C0-95D5-5C1F23BEC709}" type="presParOf" srcId="{712E3CC1-49A3-4E94-99A1-90C4AF1687ED}" destId="{D76330F1-FDDE-4BA2-A345-06FBDBF7DEDC}" srcOrd="17" destOrd="0" presId="urn:microsoft.com/office/officeart/2005/8/layout/list1"/>
    <dgm:cxn modelId="{D6EDCBED-5F54-4999-9149-74F503B9A80F}" type="presParOf" srcId="{712E3CC1-49A3-4E94-99A1-90C4AF1687ED}" destId="{A585EAAD-36B0-4E7A-9EB2-990C6DD9D160}" srcOrd="18" destOrd="0" presId="urn:microsoft.com/office/officeart/2005/8/layout/list1"/>
    <dgm:cxn modelId="{254FED5C-926E-4875-968A-8A8A01E5AB02}" type="presParOf" srcId="{712E3CC1-49A3-4E94-99A1-90C4AF1687ED}" destId="{7979F718-2E01-4D5C-88F4-BAED3FA68728}" srcOrd="19" destOrd="0" presId="urn:microsoft.com/office/officeart/2005/8/layout/list1"/>
    <dgm:cxn modelId="{7E64777D-26EE-4EA7-B161-6413390C3222}" type="presParOf" srcId="{712E3CC1-49A3-4E94-99A1-90C4AF1687ED}" destId="{C63664B3-9206-4B78-A147-BE4E30DAF223}" srcOrd="20" destOrd="0" presId="urn:microsoft.com/office/officeart/2005/8/layout/list1"/>
    <dgm:cxn modelId="{DF57996F-79DC-4EA0-86A1-97F8DD0B88A8}" type="presParOf" srcId="{C63664B3-9206-4B78-A147-BE4E30DAF223}" destId="{33C72AA3-8130-4840-B64B-9231EDADC60A}" srcOrd="0" destOrd="0" presId="urn:microsoft.com/office/officeart/2005/8/layout/list1"/>
    <dgm:cxn modelId="{81641AB5-1AD2-4996-9B8B-347827B56112}" type="presParOf" srcId="{C63664B3-9206-4B78-A147-BE4E30DAF223}" destId="{9A0142F4-8DFD-437B-9FD7-517792C42181}" srcOrd="1" destOrd="0" presId="urn:microsoft.com/office/officeart/2005/8/layout/list1"/>
    <dgm:cxn modelId="{C5F7E01C-301A-48F6-872F-DE0B8EFD8DFF}" type="presParOf" srcId="{712E3CC1-49A3-4E94-99A1-90C4AF1687ED}" destId="{A0326435-B55C-4001-8C8F-72AF14D10E78}" srcOrd="21" destOrd="0" presId="urn:microsoft.com/office/officeart/2005/8/layout/list1"/>
    <dgm:cxn modelId="{64E60CD5-08AB-40BD-8A6D-E0FC6C3AD50F}" type="presParOf" srcId="{712E3CC1-49A3-4E94-99A1-90C4AF1687ED}" destId="{4C6907CD-3F91-495E-9392-F741CF0EA01C}" srcOrd="22" destOrd="0" presId="urn:microsoft.com/office/officeart/2005/8/layout/list1"/>
    <dgm:cxn modelId="{EECA2693-EA2A-4A91-A445-7CDCA0B595AF}" type="presParOf" srcId="{712E3CC1-49A3-4E94-99A1-90C4AF1687ED}" destId="{614B1866-D3DF-47B4-AE7A-496722EF6625}" srcOrd="23" destOrd="0" presId="urn:microsoft.com/office/officeart/2005/8/layout/list1"/>
    <dgm:cxn modelId="{F790FAD9-9907-4D63-A5FF-16095060D9B5}" type="presParOf" srcId="{712E3CC1-49A3-4E94-99A1-90C4AF1687ED}" destId="{8F073ECA-DA17-47C5-8746-C260D95CCA13}" srcOrd="24" destOrd="0" presId="urn:microsoft.com/office/officeart/2005/8/layout/list1"/>
    <dgm:cxn modelId="{82EA8A73-7D62-4A8D-9E6F-229B78FE926E}" type="presParOf" srcId="{8F073ECA-DA17-47C5-8746-C260D95CCA13}" destId="{49A3E870-3E3D-4ED0-9A5A-8480C1B1AC76}" srcOrd="0" destOrd="0" presId="urn:microsoft.com/office/officeart/2005/8/layout/list1"/>
    <dgm:cxn modelId="{EE7E752E-8B1D-4C21-B509-783C1892A46E}" type="presParOf" srcId="{8F073ECA-DA17-47C5-8746-C260D95CCA13}" destId="{14D1115F-277F-462A-A659-84844831F238}" srcOrd="1" destOrd="0" presId="urn:microsoft.com/office/officeart/2005/8/layout/list1"/>
    <dgm:cxn modelId="{59C7F358-49F9-415F-AC4E-8EDBB61A7837}" type="presParOf" srcId="{712E3CC1-49A3-4E94-99A1-90C4AF1687ED}" destId="{9375B9A5-C555-424C-ACDC-F135C9D2AF1D}" srcOrd="25" destOrd="0" presId="urn:microsoft.com/office/officeart/2005/8/layout/list1"/>
    <dgm:cxn modelId="{1C2893ED-25F2-433B-9614-BBE0898AE8C9}" type="presParOf" srcId="{712E3CC1-49A3-4E94-99A1-90C4AF1687ED}" destId="{43C7D312-1056-4B9D-82B2-C06D7BB1C56B}" srcOrd="2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F12AE1-2530-4FE4-B44F-0436E5157B98}">
      <dsp:nvSpPr>
        <dsp:cNvPr id="0" name=""/>
        <dsp:cNvSpPr/>
      </dsp:nvSpPr>
      <dsp:spPr>
        <a:xfrm>
          <a:off x="0" y="553228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00BD3-F913-4DDD-833E-ADB2E20858D1}">
      <dsp:nvSpPr>
        <dsp:cNvPr id="0" name=""/>
        <dsp:cNvSpPr/>
      </dsp:nvSpPr>
      <dsp:spPr>
        <a:xfrm>
          <a:off x="274738" y="117574"/>
          <a:ext cx="5814660" cy="882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Охрану и укрепление физического и психического здоровья, эмоционального благополучия детей</a:t>
          </a:r>
          <a:endParaRPr lang="ru-RU" sz="1800" kern="1200" dirty="0"/>
        </a:p>
      </dsp:txBody>
      <dsp:txXfrm>
        <a:off x="274738" y="117574"/>
        <a:ext cx="5814660" cy="882220"/>
      </dsp:txXfrm>
    </dsp:sp>
    <dsp:sp modelId="{81BEEBA3-D254-41E0-8F72-936033671E0A}">
      <dsp:nvSpPr>
        <dsp:cNvPr id="0" name=""/>
        <dsp:cNvSpPr/>
      </dsp:nvSpPr>
      <dsp:spPr>
        <a:xfrm>
          <a:off x="0" y="1940904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D9DC60-5C81-4B6A-A5EB-64C6280EC9E4}">
      <dsp:nvSpPr>
        <dsp:cNvPr id="0" name=""/>
        <dsp:cNvSpPr/>
      </dsp:nvSpPr>
      <dsp:spPr>
        <a:xfrm>
          <a:off x="290214" y="1257028"/>
          <a:ext cx="5804291" cy="1023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Максимальную реализацию образовательного потенциала пространства организации, группы и прилегающей территории, приспособленной для реализации Программы ФГОС</a:t>
          </a:r>
          <a:endParaRPr lang="ru-RU" sz="1800" kern="1200" dirty="0"/>
        </a:p>
      </dsp:txBody>
      <dsp:txXfrm>
        <a:off x="290214" y="1257028"/>
        <a:ext cx="5804291" cy="1023355"/>
      </dsp:txXfrm>
    </dsp:sp>
    <dsp:sp modelId="{CC4FF4A1-B201-48B7-9474-0D7D7336D1C2}">
      <dsp:nvSpPr>
        <dsp:cNvPr id="0" name=""/>
        <dsp:cNvSpPr/>
      </dsp:nvSpPr>
      <dsp:spPr>
        <a:xfrm>
          <a:off x="0" y="3473911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B4ACC-16C2-43FB-BE92-F06C40BA4A14}">
      <dsp:nvSpPr>
        <dsp:cNvPr id="0" name=""/>
        <dsp:cNvSpPr/>
      </dsp:nvSpPr>
      <dsp:spPr>
        <a:xfrm>
          <a:off x="290214" y="2644704"/>
          <a:ext cx="5804291" cy="1168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Построение вариативного развивающего образования, ориентированного на возможность свободного выбора детьми материалов, видов активности</a:t>
          </a:r>
          <a:endParaRPr lang="ru-RU" sz="1800" kern="1200" dirty="0"/>
        </a:p>
      </dsp:txBody>
      <dsp:txXfrm>
        <a:off x="290214" y="2644704"/>
        <a:ext cx="5804291" cy="11686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CBAE74-B302-4800-BC48-01B9A001A203}">
      <dsp:nvSpPr>
        <dsp:cNvPr id="0" name=""/>
        <dsp:cNvSpPr/>
      </dsp:nvSpPr>
      <dsp:spPr>
        <a:xfrm>
          <a:off x="0" y="464019"/>
          <a:ext cx="799288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E57416-366F-4D7C-AC7A-74A24531C06B}">
      <dsp:nvSpPr>
        <dsp:cNvPr id="0" name=""/>
        <dsp:cNvSpPr/>
      </dsp:nvSpPr>
      <dsp:spPr>
        <a:xfrm>
          <a:off x="380520" y="6459"/>
          <a:ext cx="7610408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Создание условия для ежедневной трудовой деятельности и мотивации непрерывного самосовершенствования профессиональное развитие педагогических работников</a:t>
          </a:r>
          <a:endParaRPr lang="ru-RU" sz="1800" kern="1200" dirty="0"/>
        </a:p>
      </dsp:txBody>
      <dsp:txXfrm>
        <a:off x="380520" y="6459"/>
        <a:ext cx="7610408" cy="915120"/>
      </dsp:txXfrm>
    </dsp:sp>
    <dsp:sp modelId="{00F79C89-C601-447F-9464-66650FE761A1}">
      <dsp:nvSpPr>
        <dsp:cNvPr id="0" name=""/>
        <dsp:cNvSpPr/>
      </dsp:nvSpPr>
      <dsp:spPr>
        <a:xfrm>
          <a:off x="0" y="1870179"/>
          <a:ext cx="799288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CF03E-AC01-44C2-B988-49AC8D969E7A}">
      <dsp:nvSpPr>
        <dsp:cNvPr id="0" name=""/>
        <dsp:cNvSpPr/>
      </dsp:nvSpPr>
      <dsp:spPr>
        <a:xfrm>
          <a:off x="380520" y="1412619"/>
          <a:ext cx="7610408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Открытость дошкольного образования и вовлечение родителей (законных представителей) непосредственно в образовательную деятельность</a:t>
          </a:r>
          <a:endParaRPr lang="ru-RU" sz="1800" kern="1200" dirty="0"/>
        </a:p>
      </dsp:txBody>
      <dsp:txXfrm>
        <a:off x="380520" y="1412619"/>
        <a:ext cx="7610408" cy="915120"/>
      </dsp:txXfrm>
    </dsp:sp>
    <dsp:sp modelId="{81AAEA51-D754-4F9A-B34C-81C30F159EE8}">
      <dsp:nvSpPr>
        <dsp:cNvPr id="0" name=""/>
        <dsp:cNvSpPr/>
      </dsp:nvSpPr>
      <dsp:spPr>
        <a:xfrm>
          <a:off x="0" y="3276340"/>
          <a:ext cx="799288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229E77-ED50-464A-BFA7-950040AAA9C0}">
      <dsp:nvSpPr>
        <dsp:cNvPr id="0" name=""/>
        <dsp:cNvSpPr/>
      </dsp:nvSpPr>
      <dsp:spPr>
        <a:xfrm>
          <a:off x="380520" y="2818780"/>
          <a:ext cx="7610408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Построение образовательной деятельности на основе взаимодействия взрослых с детьми</a:t>
          </a:r>
          <a:endParaRPr lang="ru-RU" sz="1800" kern="1200" dirty="0"/>
        </a:p>
      </dsp:txBody>
      <dsp:txXfrm>
        <a:off x="380520" y="2818780"/>
        <a:ext cx="7610408" cy="915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76E196-F13A-4C4E-BC90-4914CD3A8501}">
      <dsp:nvSpPr>
        <dsp:cNvPr id="0" name=""/>
        <dsp:cNvSpPr/>
      </dsp:nvSpPr>
      <dsp:spPr>
        <a:xfrm>
          <a:off x="533638" y="1684"/>
          <a:ext cx="2238226" cy="13429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содержательно-насыщенной</a:t>
          </a:r>
          <a:endParaRPr lang="ru-RU" sz="2400" kern="1200" dirty="0"/>
        </a:p>
      </dsp:txBody>
      <dsp:txXfrm>
        <a:off x="533638" y="1684"/>
        <a:ext cx="2238226" cy="1342935"/>
      </dsp:txXfrm>
    </dsp:sp>
    <dsp:sp modelId="{252EC8D2-BC1E-4544-ABFC-825F0076A0D9}">
      <dsp:nvSpPr>
        <dsp:cNvPr id="0" name=""/>
        <dsp:cNvSpPr/>
      </dsp:nvSpPr>
      <dsp:spPr>
        <a:xfrm>
          <a:off x="2995686" y="1684"/>
          <a:ext cx="2238226" cy="1342935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Трансформи-руемой</a:t>
          </a:r>
          <a:endParaRPr lang="ru-RU" sz="2400" kern="1200" dirty="0"/>
        </a:p>
      </dsp:txBody>
      <dsp:txXfrm>
        <a:off x="2995686" y="1684"/>
        <a:ext cx="2238226" cy="1342935"/>
      </dsp:txXfrm>
    </dsp:sp>
    <dsp:sp modelId="{7163F57A-B2CA-4626-B0FC-A0C7D92761BA}">
      <dsp:nvSpPr>
        <dsp:cNvPr id="0" name=""/>
        <dsp:cNvSpPr/>
      </dsp:nvSpPr>
      <dsp:spPr>
        <a:xfrm>
          <a:off x="5457735" y="1684"/>
          <a:ext cx="2238226" cy="1342935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Полифунк-циональной</a:t>
          </a:r>
          <a:endParaRPr lang="ru-RU" sz="2400" kern="1200" dirty="0"/>
        </a:p>
      </dsp:txBody>
      <dsp:txXfrm>
        <a:off x="5457735" y="1684"/>
        <a:ext cx="2238226" cy="1342935"/>
      </dsp:txXfrm>
    </dsp:sp>
    <dsp:sp modelId="{7EEAAD88-38DE-450F-BC07-590EE4EBFD0E}">
      <dsp:nvSpPr>
        <dsp:cNvPr id="0" name=""/>
        <dsp:cNvSpPr/>
      </dsp:nvSpPr>
      <dsp:spPr>
        <a:xfrm>
          <a:off x="1764662" y="1568442"/>
          <a:ext cx="2238226" cy="1342935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доступной</a:t>
          </a:r>
          <a:endParaRPr lang="ru-RU" sz="2400" kern="1200" dirty="0"/>
        </a:p>
      </dsp:txBody>
      <dsp:txXfrm>
        <a:off x="1764662" y="1568442"/>
        <a:ext cx="2238226" cy="1342935"/>
      </dsp:txXfrm>
    </dsp:sp>
    <dsp:sp modelId="{943A4313-2BC6-4AE5-B12E-5AF7C002EFBD}">
      <dsp:nvSpPr>
        <dsp:cNvPr id="0" name=""/>
        <dsp:cNvSpPr/>
      </dsp:nvSpPr>
      <dsp:spPr>
        <a:xfrm>
          <a:off x="4226711" y="1568442"/>
          <a:ext cx="2238226" cy="1342935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безопасной</a:t>
          </a:r>
          <a:endParaRPr lang="ru-RU" sz="2400" kern="1200" dirty="0"/>
        </a:p>
      </dsp:txBody>
      <dsp:txXfrm>
        <a:off x="4226711" y="1568442"/>
        <a:ext cx="2238226" cy="134293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1A757-1D3A-49A3-B4E1-A2D1861E88DF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48C0-AABC-40B4-A356-9C78AEE486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48C0-AABC-40B4-A356-9C78AEE4863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115616" y="3933056"/>
            <a:ext cx="7358063" cy="1470025"/>
          </a:xfrm>
        </p:spPr>
        <p:txBody>
          <a:bodyPr/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ОРГАНИЗАЦИЯ РАЗВИВАЮЩЕЙ ПРЕДМЕТНО-ПРОСТРАНСТВЕННОЙ СРЕДЫ В СООТВЕТСТВИИ С ФГОС ДОШКОЛЬНОГО ОБРАЗОВАНИЯ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endParaRPr lang="ru-RU" sz="3600" b="1" i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Предметно-пространственная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среда в ДОО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/>
              <a:t>Нормативные требования по организации развивающей предметно-пространственной среды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032" y="1844824"/>
            <a:ext cx="8712968" cy="4869160"/>
          </a:xfrm>
        </p:spPr>
        <p:txBody>
          <a:bodyPr/>
          <a:lstStyle/>
          <a:p>
            <a:pPr>
              <a:buNone/>
            </a:pPr>
            <a:endParaRPr lang="ru-RU" sz="1000" b="1" dirty="0" smtClean="0"/>
          </a:p>
          <a:p>
            <a:pPr>
              <a:buNone/>
            </a:pPr>
            <a:r>
              <a:rPr lang="ru-RU" sz="1100" b="1" dirty="0" smtClean="0"/>
              <a:t>При организации развивающей предметно-пространственной среды дошкольной образовательной организации необходимо учитывать нормативные требования следующих документов: </a:t>
            </a:r>
          </a:p>
          <a:p>
            <a:r>
              <a:rPr lang="ru-RU" sz="1100" b="1" dirty="0" smtClean="0"/>
              <a:t> Конституция Российской Федерации; </a:t>
            </a:r>
          </a:p>
          <a:p>
            <a:r>
              <a:rPr lang="ru-RU" sz="1100" b="1" dirty="0" smtClean="0"/>
              <a:t> Федеральный закон от 29.12.2012 № 273-ФЗ «Об образовании в Российской Федерации»; </a:t>
            </a:r>
          </a:p>
          <a:p>
            <a:r>
              <a:rPr lang="ru-RU" sz="1100" b="1" dirty="0" smtClean="0"/>
              <a:t>Федеральный закон от 02.07.2013 № 185 «О внесении изменений в отдельные законодательные акты Российской Федерации в связи с принятием Федерального закона "Об образовании в Российской Федерации"»; </a:t>
            </a:r>
          </a:p>
          <a:p>
            <a:r>
              <a:rPr lang="ru-RU" sz="1100" b="1" dirty="0" smtClean="0"/>
              <a:t>Приказ </a:t>
            </a:r>
            <a:r>
              <a:rPr lang="ru-RU" sz="1100" b="1" dirty="0" err="1" smtClean="0"/>
              <a:t>Минобрнауки</a:t>
            </a:r>
            <a:r>
              <a:rPr lang="ru-RU" sz="1100" b="1" dirty="0" smtClean="0"/>
              <a:t> России от 17.10.2013 № 1155 «Об утверждении федерального государственного образовательного стандарта дошкольного образования»; </a:t>
            </a:r>
          </a:p>
          <a:p>
            <a:r>
              <a:rPr lang="ru-RU" sz="1100" b="1" dirty="0" smtClean="0"/>
              <a:t>Письмо </a:t>
            </a:r>
            <a:r>
              <a:rPr lang="ru-RU" sz="1100" b="1" dirty="0" err="1" smtClean="0"/>
              <a:t>Минобрнауки</a:t>
            </a:r>
            <a:r>
              <a:rPr lang="ru-RU" sz="1100" b="1" dirty="0" smtClean="0"/>
              <a:t> России 28.02.2014 № 08-249 «Комментарии к ФГОС дошкольного образования»; </a:t>
            </a:r>
          </a:p>
          <a:p>
            <a:r>
              <a:rPr lang="ru-RU" sz="1100" b="1" dirty="0" smtClean="0"/>
              <a:t>Концепция содержания непрерывного образования (дошкольное и начальное звено), утвержденная Федеральным координационным советом по общему образованию Министерства образования РФ от 17 июня 2003 года; </a:t>
            </a:r>
          </a:p>
          <a:p>
            <a:r>
              <a:rPr lang="ru-RU" sz="1100" b="1" dirty="0" smtClean="0"/>
              <a:t> Постановление Главного государственного санитарного врача РФ от 15.05.2013 № 26 «Об утверждении </a:t>
            </a:r>
            <a:r>
              <a:rPr lang="ru-RU" sz="1100" b="1" dirty="0" err="1" smtClean="0"/>
              <a:t>СанПиН</a:t>
            </a:r>
            <a:r>
              <a:rPr lang="ru-RU" sz="1100" b="1" dirty="0" smtClean="0"/>
              <a:t> 2.4.1.3049-13 «</a:t>
            </a:r>
            <a:r>
              <a:rPr lang="ru-RU" sz="1100" b="1" dirty="0" err="1" smtClean="0"/>
              <a:t>Санитарно-эпиде-миологические</a:t>
            </a:r>
            <a:r>
              <a:rPr lang="ru-RU" sz="1100" b="1" dirty="0" smtClean="0"/>
              <a:t> требования к устройству, содержанию и организации режима работы дошкольных образовательных организаций»; </a:t>
            </a:r>
          </a:p>
          <a:p>
            <a:r>
              <a:rPr lang="ru-RU" sz="1100" b="1" dirty="0" smtClean="0"/>
              <a:t> Постановление Главного государственного санитарного врача РФ от 19.12.2013. № 68 «Об утверждении </a:t>
            </a:r>
            <a:r>
              <a:rPr lang="ru-RU" sz="1100" b="1" dirty="0" err="1" smtClean="0"/>
              <a:t>СанПиН</a:t>
            </a:r>
            <a:r>
              <a:rPr lang="ru-RU" sz="1100" b="1" dirty="0" smtClean="0"/>
              <a:t> 2.4.1.3147-13 «</a:t>
            </a:r>
            <a:r>
              <a:rPr lang="ru-RU" sz="1100" b="1" dirty="0" err="1" smtClean="0"/>
              <a:t>Санитарно-эпиде-миологические</a:t>
            </a:r>
            <a:r>
              <a:rPr lang="ru-RU" sz="1100" b="1" dirty="0" smtClean="0"/>
              <a:t> требования к дошкольным группам, размещенным в жилых помещениях жилищного фонда»; </a:t>
            </a:r>
          </a:p>
          <a:p>
            <a:r>
              <a:rPr lang="ru-RU" sz="1100" b="1" dirty="0" smtClean="0"/>
              <a:t> Национальная образовательная инициатива «Наша новая школа», </a:t>
            </a:r>
            <a:r>
              <a:rPr lang="ru-RU" sz="1100" b="1" dirty="0" err="1" smtClean="0"/>
              <a:t>утверждѐнная </a:t>
            </a:r>
            <a:r>
              <a:rPr lang="ru-RU" sz="1100" b="1" dirty="0" smtClean="0"/>
              <a:t>Президентом РФ 04.02.2010 № Пр-271; </a:t>
            </a:r>
          </a:p>
          <a:p>
            <a:r>
              <a:rPr lang="ru-RU" sz="1100" b="1" dirty="0" smtClean="0"/>
              <a:t>Письмо Минобразования России от 17 мая 1995 года № 61/19-12 «О психолого-педагогических требованиях к играм и игрушкам в современных условиях» (вместе с «Порядком проведения психолого-педагогической экспертизы детских игр и игрушек», «Методическими указаниями к психолого-педагогической экспертизе игр и игрушек», «Методическими указаниями для работников дошкольных образовательных учреждении "О психолого-педагогической ценности игр и игрушек"»); </a:t>
            </a:r>
          </a:p>
          <a:p>
            <a:r>
              <a:rPr lang="ru-RU" sz="1100" b="1" dirty="0" smtClean="0"/>
              <a:t>Приказ Министерства образования РФ от 26.06.2000 №1917 «Об экспертизе настольных, компьютерных и иных игр, игрушек и игровых сооружений для детей»; </a:t>
            </a:r>
          </a:p>
          <a:p>
            <a:r>
              <a:rPr lang="ru-RU" sz="1100" b="1" dirty="0" smtClean="0"/>
              <a:t> Письмо Минобразования РФ от 15.03.2004 № 03-51-46ин/14-03 «О направлении Примерных требований к содержанию развивающей среды детей дошкольного возраста, воспитывающихся в семье».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56792"/>
            <a:ext cx="8229600" cy="864096"/>
          </a:xfrm>
        </p:spPr>
        <p:txBody>
          <a:bodyPr/>
          <a:lstStyle/>
          <a:p>
            <a:r>
              <a:rPr lang="ru-RU" sz="3600" b="1" dirty="0" smtClean="0"/>
              <a:t>Функции РППС:</a:t>
            </a:r>
            <a:endParaRPr lang="ru-RU" sz="36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827584" y="2492896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/>
          <a:lstStyle/>
          <a:p>
            <a:r>
              <a:rPr lang="ru-RU" sz="2800" b="1" dirty="0" smtClean="0"/>
              <a:t>Элементы РППС (игрушки, оборудование и другие материалы) не должны: 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683568" y="2636912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84984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Все элементы РППС должны иметь все необходимые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сертификационные документы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: Сертификат соответствия и Гигиенический сертификат. Именно эти документы свидетельствуют об их безопасности для физического здоровья детей. 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064" y="3571876"/>
            <a:ext cx="8424936" cy="1143000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Гибкое зонирование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пространства предполагает наличие различных пространств (зон, уголков, секторов, центров и т. п.) для осуществления свободного выбора детьми разных видов деятельности. Зоны должны быть </a:t>
            </a:r>
            <a:r>
              <a:rPr lang="ru-RU" sz="2000" b="1" dirty="0" smtClean="0">
                <a:solidFill>
                  <a:srgbClr val="FF0000"/>
                </a:solidFill>
              </a:rPr>
              <a:t>трансформируемы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: в зависимости от воспитательно-образовательных задач и индивидуальных особенностей детей меняться, дополняться и объединяться. При этом следует учитывать </a:t>
            </a:r>
            <a:r>
              <a:rPr lang="ru-RU" sz="2000" b="1" dirty="0" smtClean="0">
                <a:solidFill>
                  <a:srgbClr val="FF0000"/>
                </a:solidFill>
              </a:rPr>
              <a:t>доступность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для осуществления всех основных видов активности помещений ДОО, где осуществляется образовательная деятельность детей с ограниченными возможностями здоровья и детей-инвалидов. Зонирование пространства должно быть организовано с учетом всего времени пребывания детей в ДОО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Примерный перечень зон для организации РППС: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23528" y="2794000"/>
          <a:ext cx="8424936" cy="365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229600" cy="1143000"/>
          </a:xfrm>
        </p:spPr>
        <p:txBody>
          <a:bodyPr/>
          <a:lstStyle/>
          <a:p>
            <a:r>
              <a:rPr lang="ru-RU" dirty="0" smtClean="0"/>
              <a:t>12 </a:t>
            </a:r>
            <a:br>
              <a:rPr lang="ru-RU" dirty="0" smtClean="0"/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Наполняя или дополняя РППС необходимо помнить о том, что все ее элементы должны иметь </a:t>
            </a:r>
            <a:r>
              <a:rPr lang="ru-RU" b="1" dirty="0" smtClean="0">
                <a:solidFill>
                  <a:srgbClr val="FF0000"/>
                </a:solidFill>
              </a:rPr>
              <a:t>единый эстетический стиль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для обеспечения комфортной и уютной обстановки для детей.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56992"/>
            <a:ext cx="8820472" cy="1143000"/>
          </a:xfrm>
        </p:spPr>
        <p:txBody>
          <a:bodyPr/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Для достижения максимальной реакции ребенка на предметное содержание РППС необходима </a:t>
            </a:r>
            <a:r>
              <a:rPr lang="ru-RU" sz="2400" b="1" dirty="0" smtClean="0">
                <a:solidFill>
                  <a:srgbClr val="FF0000"/>
                </a:solidFill>
              </a:rPr>
              <a:t>обязательная смена игрушек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оборудования и прочих материалов. Если игры, игровые материалы находятся в группе длительное время, интерес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ребен-ка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к ним постепенно угасает. При ограниченных возможностях замены элементов РППС можно менять местоположение. Если постоянно и целенаправленно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осу-ществлять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смену материалов, со временем дети более внимательно начинают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отно-ситься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к пространству и осуществлять поиск нового, более интересного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Используемая литература: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О.А.Карабанова, Э.Ф.Алиева, О.Р.Родионова, П.Д.Рабинович, Е.М.Марин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«ОРГАНИЗАЦИЯ РАЗВИВАЮЩЕЙ ПРЕДМЕТНО-ПРОСТРАНСТВЕННОЙ СРЕДЫ В СООТВЕСТВИИ С ФГОС ДОШКОЛЬНОГО ОБРАЗОВАНИЯ»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Методические рекомендации для педагогических   работников дошкольных образовательных организаций и родителей детей дошкольного возраста.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99695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Организация РППС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3071813"/>
            <a:ext cx="8158163" cy="3482975"/>
          </a:xfrm>
        </p:spPr>
        <p:txBody>
          <a:bodyPr/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Федеральный государственный стандарт дошкольного образования (далее – ФГОС ДО)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подразумевает создание благоприятных условий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для развития детей в соответствии с их возрастными и индивидуальными особенностями и склонностями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, развития способностей и творческого потенциала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каждого ребенка как субъекта отношений с самим собой, другими детьми, взрослыми и миром при реализации основной общеобразовательной программы дошкольного образования.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Развивающая предметно-пространственная среда-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6408712" cy="4954588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часть образовательной среды, представленная специально организованным пространством (помещениями, участком и т.п.), материалами, оборудованием и инвентарем, для развития детей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до-школьного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возраста в соответствии с особенностями каждого возрастного этапа, охраны и укрепления их здоровья, учёта особенностей и коррекции недостатков их развития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 соответствии с ФГОС дошкольного образования предметная среда должна обеспечивать и гарантировать</a:t>
            </a:r>
            <a:r>
              <a:rPr lang="ru-RU" sz="2400" b="1" dirty="0" smtClean="0"/>
              <a:t>:  </a:t>
            </a:r>
            <a:endParaRPr lang="ru-RU" sz="24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619672" y="25649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229600" cy="1143000"/>
          </a:xfrm>
        </p:spPr>
        <p:txBody>
          <a:bodyPr/>
          <a:lstStyle/>
          <a:p>
            <a:r>
              <a:rPr lang="ru-RU" sz="2400" b="1" dirty="0" smtClean="0"/>
              <a:t>В соответствии с ФГОС дошкольного образования предметная среда должна обеспечивать и гарантировать: </a:t>
            </a:r>
            <a:endParaRPr lang="ru-RU" sz="24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899592" y="2636912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77072"/>
            <a:ext cx="8229600" cy="1143000"/>
          </a:xfrm>
        </p:spPr>
        <p:txBody>
          <a:bodyPr/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В процессе взросления ребенка все компоненты (игрушки, оборудование,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ме-бель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и пр. материалы) развивающей предметно-пространственной среды также необходимо менять, обновлять и пополнять. Как следствие, среда должна быть не только </a:t>
            </a:r>
            <a:r>
              <a:rPr lang="ru-RU" sz="3200" b="1" dirty="0" smtClean="0">
                <a:solidFill>
                  <a:srgbClr val="7030A0"/>
                </a:solidFill>
              </a:rPr>
              <a:t>развивающей</a:t>
            </a:r>
            <a:r>
              <a:rPr lang="ru-RU" sz="3200" dirty="0" smtClean="0"/>
              <a:t>,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но и</a:t>
            </a:r>
            <a:r>
              <a:rPr lang="ru-RU" sz="3200" dirty="0" smtClean="0"/>
              <a:t> </a:t>
            </a:r>
            <a:r>
              <a:rPr lang="ru-RU" sz="3200" b="1" i="1" u="sng" dirty="0" smtClean="0">
                <a:solidFill>
                  <a:srgbClr val="FF0000"/>
                </a:solidFill>
              </a:rPr>
              <a:t>развивающейся. 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Развивающая предметно-пространственная среда должна быть: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213100"/>
          <a:ext cx="8229600" cy="2913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29000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Для обеспечения ребенку свободного выбора предметов и оборудования РППС, возможности действовать индивидуально или со сверстниками, при формировании РППС необходимо уделять внимание ее информативности, предусматривающей разнообразие тематики материалов и оборудования</a:t>
            </a:r>
            <a:r>
              <a:rPr lang="ru-RU" sz="3600" dirty="0" smtClean="0"/>
              <a:t>. 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При реализации образовательной программы дошкольного образования  РППС должна обеспечивать</a:t>
            </a:r>
            <a:r>
              <a:rPr lang="ru-RU" sz="24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251520" y="2780928"/>
          <a:ext cx="8640960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100</TotalTime>
  <Words>1134</Words>
  <Application>Microsoft Office PowerPoint</Application>
  <PresentationFormat>Экран (4:3)</PresentationFormat>
  <Paragraphs>71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Шаблон 2</vt:lpstr>
      <vt:lpstr> ОРГАНИЗАЦИЯ РАЗВИВАЮЩЕЙ ПРЕДМЕТНО-ПРОСТРАНСТВЕННОЙ СРЕДЫ В СООТВЕТСТВИИ С ФГОС ДОШКОЛЬНОГО ОБРАЗОВАНИЯ </vt:lpstr>
      <vt:lpstr>Организация РППС</vt:lpstr>
      <vt:lpstr>Развивающая предметно-пространственная среда-</vt:lpstr>
      <vt:lpstr>В соответствии с ФГОС дошкольного образования предметная среда должна обеспечивать и гарантировать:  </vt:lpstr>
      <vt:lpstr>В соответствии с ФГОС дошкольного образования предметная среда должна обеспечивать и гарантировать: </vt:lpstr>
      <vt:lpstr>В процессе взросления ребенка все компоненты (игрушки, оборудование, ме-бель и пр. материалы) развивающей предметно-пространственной среды также необходимо менять, обновлять и пополнять. Как следствие, среда должна быть не только развивающей, но и развивающейся.  </vt:lpstr>
      <vt:lpstr>Развивающая предметно-пространственная среда должна быть:</vt:lpstr>
      <vt:lpstr>Для обеспечения ребенку свободного выбора предметов и оборудования РППС, возможности действовать индивидуально или со сверстниками, при формировании РППС необходимо уделять внимание ее информативности, предусматривающей разнообразие тематики материалов и оборудования. </vt:lpstr>
      <vt:lpstr>При реализации образовательной программы дошкольного образования  РППС должна обеспечивать: </vt:lpstr>
      <vt:lpstr>Нормативные требования по организации развивающей предметно-пространственной среды  </vt:lpstr>
      <vt:lpstr>Функции РППС:</vt:lpstr>
      <vt:lpstr>Элементы РППС (игрушки, оборудование и другие материалы) не должны: </vt:lpstr>
      <vt:lpstr>Все элементы РППС должны иметь все необходимые сертификационные документы: Сертификат соответствия и Гигиенический сертификат. Именно эти документы свидетельствуют об их безопасности для физического здоровья детей. </vt:lpstr>
      <vt:lpstr>Гибкое зонирование пространства предполагает наличие различных пространств (зон, уголков, секторов, центров и т. п.) для осуществления свободного выбора детьми разных видов деятельности. Зоны должны быть трансформируемы: в зависимости от воспитательно-образовательных задач и индивидуальных особенностей детей меняться, дополняться и объединяться. При этом следует учитывать доступность для осуществления всех основных видов активности помещений ДОО, где осуществляется образовательная деятельность детей с ограниченными возможностями здоровья и детей-инвалидов. Зонирование пространства должно быть организовано с учетом всего времени пребывания детей в ДОО </vt:lpstr>
      <vt:lpstr>Примерный перечень зон для организации РППС: </vt:lpstr>
      <vt:lpstr>12  Наполняя или дополняя РППС необходимо помнить о том, что все ее элементы должны иметь единый эстетический стиль для обеспечения комфортной и уютной обстановки для детей. </vt:lpstr>
      <vt:lpstr>Для достижения максимальной реакции ребенка на предметное содержание РППС необходима обязательная смена игрушек, оборудования и прочих материалов. Если игры, игровые материалы находятся в группе длительное время, интерес ребен-ка к ним постепенно угасает. При ограниченных возможностях замены элементов РППС можно менять местоположение. Если постоянно и целенаправленно осу-ществлять смену материалов, со временем дети более внимательно начинают отно-ситься к пространству и осуществлять поиск нового, более интересного. </vt:lpstr>
      <vt:lpstr>Используемая литература:</vt:lpstr>
      <vt:lpstr>СПАСИБО ЗА ВНИМАНИЕ!   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РАЗВИВАЮЩЕЙ ПРЕДМЕТНО-ПРОСТРАНСТВЕННОЙ СРЕДЫ В СООТВЕТСТВИИ С ФГОС ДОШКОЛЬНОГО ОБРАЗОВАНИЯ</dc:title>
  <dc:creator>USER</dc:creator>
  <cp:lastModifiedBy>Багай</cp:lastModifiedBy>
  <cp:revision>17</cp:revision>
  <dcterms:created xsi:type="dcterms:W3CDTF">2014-11-18T12:32:05Z</dcterms:created>
  <dcterms:modified xsi:type="dcterms:W3CDTF">2015-03-27T05:37:45Z</dcterms:modified>
</cp:coreProperties>
</file>